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Lst>
  <p:sldSz cy="5143500" cx="9144000"/>
  <p:notesSz cx="6858000" cy="9144000"/>
  <p:embeddedFontLst>
    <p:embeddedFont>
      <p:font typeface="Roboto"/>
      <p:regular r:id="rId59"/>
      <p:bold r:id="rId60"/>
      <p:italic r:id="rId61"/>
      <p:boldItalic r:id="rId62"/>
    </p:embeddedFont>
    <p:embeddedFont>
      <p:font typeface="Nunito"/>
      <p:regular r:id="rId63"/>
      <p:bold r:id="rId64"/>
      <p:italic r:id="rId65"/>
      <p:boldItalic r:id="rId66"/>
    </p:embeddedFont>
    <p:embeddedFont>
      <p:font typeface="Poppins"/>
      <p:regular r:id="rId67"/>
      <p:bold r:id="rId68"/>
      <p:italic r:id="rId69"/>
      <p:boldItalic r:id="rId70"/>
    </p:embeddedFont>
    <p:embeddedFont>
      <p:font typeface="Poppins Medium"/>
      <p:regular r:id="rId71"/>
      <p:bold r:id="rId72"/>
      <p:italic r:id="rId73"/>
      <p:boldItalic r:id="rId74"/>
    </p:embeddedFont>
    <p:embeddedFont>
      <p:font typeface="Quicksand"/>
      <p:regular r:id="rId75"/>
      <p:bold r:id="rId76"/>
    </p:embeddedFont>
    <p:embeddedFont>
      <p:font typeface="Poppins SemiBold"/>
      <p:regular r:id="rId77"/>
      <p:bold r:id="rId78"/>
      <p:italic r:id="rId79"/>
      <p:boldItalic r:id="rId80"/>
    </p:embeddedFont>
    <p:embeddedFont>
      <p:font typeface="Quicksand Light"/>
      <p:regular r:id="rId81"/>
      <p:bold r:id="rId8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font" Target="fonts/PoppinsSemiBold-boldItalic.fntdata"/><Relationship Id="rId82" Type="http://schemas.openxmlformats.org/officeDocument/2006/relationships/font" Target="fonts/QuicksandLight-bold.fntdata"/><Relationship Id="rId81" Type="http://schemas.openxmlformats.org/officeDocument/2006/relationships/font" Target="fonts/QuicksandLigh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PoppinsMedium-italic.fntdata"/><Relationship Id="rId72" Type="http://schemas.openxmlformats.org/officeDocument/2006/relationships/font" Target="fonts/PoppinsMedium-bold.fntdata"/><Relationship Id="rId31" Type="http://schemas.openxmlformats.org/officeDocument/2006/relationships/slide" Target="slides/slide26.xml"/><Relationship Id="rId75" Type="http://schemas.openxmlformats.org/officeDocument/2006/relationships/font" Target="fonts/Quicksand-regular.fntdata"/><Relationship Id="rId30" Type="http://schemas.openxmlformats.org/officeDocument/2006/relationships/slide" Target="slides/slide25.xml"/><Relationship Id="rId74" Type="http://schemas.openxmlformats.org/officeDocument/2006/relationships/font" Target="fonts/PoppinsMedium-boldItalic.fntdata"/><Relationship Id="rId33" Type="http://schemas.openxmlformats.org/officeDocument/2006/relationships/slide" Target="slides/slide28.xml"/><Relationship Id="rId77" Type="http://schemas.openxmlformats.org/officeDocument/2006/relationships/font" Target="fonts/PoppinsSemiBold-regular.fntdata"/><Relationship Id="rId32" Type="http://schemas.openxmlformats.org/officeDocument/2006/relationships/slide" Target="slides/slide27.xml"/><Relationship Id="rId76" Type="http://schemas.openxmlformats.org/officeDocument/2006/relationships/font" Target="fonts/Quicksand-bold.fntdata"/><Relationship Id="rId35" Type="http://schemas.openxmlformats.org/officeDocument/2006/relationships/slide" Target="slides/slide30.xml"/><Relationship Id="rId79" Type="http://schemas.openxmlformats.org/officeDocument/2006/relationships/font" Target="fonts/PoppinsSemiBold-italic.fntdata"/><Relationship Id="rId34" Type="http://schemas.openxmlformats.org/officeDocument/2006/relationships/slide" Target="slides/slide29.xml"/><Relationship Id="rId78" Type="http://schemas.openxmlformats.org/officeDocument/2006/relationships/font" Target="fonts/PoppinsSemiBold-bold.fntdata"/><Relationship Id="rId71" Type="http://schemas.openxmlformats.org/officeDocument/2006/relationships/font" Target="fonts/PoppinsMedium-regular.fntdata"/><Relationship Id="rId70" Type="http://schemas.openxmlformats.org/officeDocument/2006/relationships/font" Target="fonts/Poppins-bold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Roboto-boldItalic.fntdata"/><Relationship Id="rId61" Type="http://schemas.openxmlformats.org/officeDocument/2006/relationships/font" Target="fonts/Roboto-italic.fntdata"/><Relationship Id="rId20" Type="http://schemas.openxmlformats.org/officeDocument/2006/relationships/slide" Target="slides/slide15.xml"/><Relationship Id="rId64" Type="http://schemas.openxmlformats.org/officeDocument/2006/relationships/font" Target="fonts/Nunito-bold.fntdata"/><Relationship Id="rId63" Type="http://schemas.openxmlformats.org/officeDocument/2006/relationships/font" Target="fonts/Nunito-regular.fntdata"/><Relationship Id="rId22" Type="http://schemas.openxmlformats.org/officeDocument/2006/relationships/slide" Target="slides/slide17.xml"/><Relationship Id="rId66" Type="http://schemas.openxmlformats.org/officeDocument/2006/relationships/font" Target="fonts/Nunito-boldItalic.fntdata"/><Relationship Id="rId21" Type="http://schemas.openxmlformats.org/officeDocument/2006/relationships/slide" Target="slides/slide16.xml"/><Relationship Id="rId65" Type="http://schemas.openxmlformats.org/officeDocument/2006/relationships/font" Target="fonts/Nunito-italic.fntdata"/><Relationship Id="rId24" Type="http://schemas.openxmlformats.org/officeDocument/2006/relationships/slide" Target="slides/slide19.xml"/><Relationship Id="rId68" Type="http://schemas.openxmlformats.org/officeDocument/2006/relationships/font" Target="fonts/Poppins-bold.fntdata"/><Relationship Id="rId23" Type="http://schemas.openxmlformats.org/officeDocument/2006/relationships/slide" Target="slides/slide18.xml"/><Relationship Id="rId67" Type="http://schemas.openxmlformats.org/officeDocument/2006/relationships/font" Target="fonts/Poppins-regular.fntdata"/><Relationship Id="rId60" Type="http://schemas.openxmlformats.org/officeDocument/2006/relationships/font" Target="fonts/Roboto-bold.fntdata"/><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Poppins-italic.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font" Target="fonts/Roboto-regular.fntdata"/><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97e8ca00c5_0_2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97e8ca00c5_0_2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97e8ca00c5_0_37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97e8ca00c5_0_37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50">
                <a:solidFill>
                  <a:srgbClr val="111111"/>
                </a:solidFill>
                <a:highlight>
                  <a:srgbClr val="FFFFFF"/>
                </a:highlight>
                <a:latin typeface="Roboto"/>
                <a:ea typeface="Roboto"/>
                <a:cs typeface="Roboto"/>
                <a:sym typeface="Roboto"/>
              </a:rPr>
              <a:t>Rationalism - knowledge that is prior to experience and that arises through reason. ( all swans are white- even without watching we conclude)</a:t>
            </a:r>
            <a:endParaRPr sz="1050">
              <a:solidFill>
                <a:srgbClr val="111111"/>
              </a:solidFill>
              <a:highlight>
                <a:srgbClr val="FFFFFF"/>
              </a:highlight>
              <a:latin typeface="Roboto"/>
              <a:ea typeface="Roboto"/>
              <a:cs typeface="Roboto"/>
              <a:sym typeface="Roboto"/>
            </a:endParaRPr>
          </a:p>
          <a:p>
            <a:pPr indent="0" lvl="0" marL="0" rtl="0" algn="l">
              <a:spcBef>
                <a:spcPts val="0"/>
              </a:spcBef>
              <a:spcAft>
                <a:spcPts val="0"/>
              </a:spcAft>
              <a:buNone/>
            </a:pPr>
            <a:r>
              <a:rPr lang="en-GB" sz="1050">
                <a:solidFill>
                  <a:srgbClr val="111111"/>
                </a:solidFill>
                <a:highlight>
                  <a:srgbClr val="FFFFFF"/>
                </a:highlight>
                <a:latin typeface="Roboto"/>
                <a:ea typeface="Roboto"/>
                <a:cs typeface="Roboto"/>
                <a:sym typeface="Roboto"/>
              </a:rPr>
              <a:t>Empiricism - All knowledge arises through, and is reducible to, sense perception. (world is flat)</a:t>
            </a:r>
            <a:endParaRPr sz="1050">
              <a:solidFill>
                <a:srgbClr val="111111"/>
              </a:solidFill>
              <a:highlight>
                <a:srgbClr val="FFFFFF"/>
              </a:highlight>
              <a:latin typeface="Roboto"/>
              <a:ea typeface="Roboto"/>
              <a:cs typeface="Roboto"/>
              <a:sym typeface="Roboto"/>
            </a:endParaRPr>
          </a:p>
          <a:p>
            <a:pPr indent="0" lvl="0" marL="0" rtl="0" algn="l">
              <a:spcBef>
                <a:spcPts val="0"/>
              </a:spcBef>
              <a:spcAft>
                <a:spcPts val="0"/>
              </a:spcAft>
              <a:buNone/>
            </a:pPr>
            <a:r>
              <a:rPr lang="en-GB" sz="1050">
                <a:solidFill>
                  <a:srgbClr val="111111"/>
                </a:solidFill>
                <a:highlight>
                  <a:srgbClr val="FFFFFF"/>
                </a:highlight>
                <a:latin typeface="Roboto"/>
                <a:ea typeface="Roboto"/>
                <a:cs typeface="Roboto"/>
                <a:sym typeface="Roboto"/>
              </a:rPr>
              <a:t>Intuition eg. women are talkative.</a:t>
            </a:r>
            <a:endParaRPr sz="1050">
              <a:solidFill>
                <a:srgbClr val="111111"/>
              </a:solidFill>
              <a:highlight>
                <a:srgbClr val="FFFFFF"/>
              </a:highlight>
              <a:latin typeface="Roboto"/>
              <a:ea typeface="Roboto"/>
              <a:cs typeface="Roboto"/>
              <a:sym typeface="Robo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97f353fee3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97f353fee3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97f353fee3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97f353fee3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97f353fee3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97f353fee3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97f353fee3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97f353fee3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5367e501a2_0_1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5367e501a2_0_1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97f353fee3_0_1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97f353fee3_0_1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97f11f8d5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97f11f8d5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Impact of emotional intelligence training on academic achievement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97f353fee3_0_8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97f353fee3_0_8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rgbClr val="222222"/>
                </a:solidFill>
                <a:highlight>
                  <a:srgbClr val="FFFFFF"/>
                </a:highlight>
              </a:rPr>
              <a:t>Basic research</a:t>
            </a:r>
            <a:r>
              <a:rPr lang="en-GB" sz="1200">
                <a:solidFill>
                  <a:srgbClr val="222222"/>
                </a:solidFill>
                <a:highlight>
                  <a:srgbClr val="FFFFFF"/>
                </a:highlight>
              </a:rPr>
              <a:t> tends to focus more on "big picture" topics, such as increasing the scientific knowledge base around a particular topic. </a:t>
            </a:r>
            <a:r>
              <a:rPr b="1" lang="en-GB" sz="1200">
                <a:solidFill>
                  <a:srgbClr val="222222"/>
                </a:solidFill>
                <a:highlight>
                  <a:srgbClr val="FFFFFF"/>
                </a:highlight>
              </a:rPr>
              <a:t>Applied research</a:t>
            </a:r>
            <a:r>
              <a:rPr lang="en-GB" sz="1200">
                <a:solidFill>
                  <a:srgbClr val="222222"/>
                </a:solidFill>
                <a:highlight>
                  <a:srgbClr val="FFFFFF"/>
                </a:highlight>
              </a:rPr>
              <a:t> tends to drill down more toward solving specific problems that affect people in the here and now..Study on cognition its elements. Applied- impact of stress on Academic achievement.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97f353fee3_0_10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97f353fee3_0_1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97f353fee3_0_17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97f353fee3_0_17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97f353fee3_0_2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97f353fee3_0_2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Descriptive - surveys, field studies, interviews etc. are used mostly here. Consumer  behaviour in a supermarket.. </a:t>
            </a:r>
            <a:endParaRPr/>
          </a:p>
          <a:p>
            <a:pPr indent="0" lvl="0" marL="0" rtl="0" algn="l">
              <a:spcBef>
                <a:spcPts val="0"/>
              </a:spcBef>
              <a:spcAft>
                <a:spcPts val="0"/>
              </a:spcAft>
              <a:buNone/>
            </a:pPr>
            <a:r>
              <a:rPr lang="en-GB"/>
              <a:t>Exploratory - to have a better understanding of the situation. For eg. A study on parenting styles among tribal children.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97f11f8d50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97f11f8d50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97f11f8ee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97f11f8ee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5367e501a2_0_39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5367e501a2_0_39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536162bd26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536162bd26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536162bd9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536162bd9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536162bd98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536162bd98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536162bd98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536162bd98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536162bd98_0_4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536162bd98_0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536162bd98_0_4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536162bd98_0_4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97f353fee3_0_6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97f353fee3_0_6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536162bd98_0_5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536162bd98_0_5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536162bd98_0_7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536162bd98_0_7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536162bd98_0_1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536162bd98_0_1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300">
                <a:solidFill>
                  <a:srgbClr val="111111"/>
                </a:solidFill>
                <a:highlight>
                  <a:srgbClr val="FFFFFF"/>
                </a:highlight>
              </a:rPr>
              <a:t>Sampling is a process used in statistical analysis in which a predetermined number of observations are taken from a larger population. The methodology used to sample from a larger population depends on the type of analysis being performed, but it may include simple random sampling or systematic sampling.</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983d0ea9c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983d0ea9c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 random sampling, </a:t>
            </a:r>
            <a:r>
              <a:rPr lang="en-GB" sz="1200">
                <a:solidFill>
                  <a:srgbClr val="222222"/>
                </a:solidFill>
                <a:highlight>
                  <a:srgbClr val="FFFFFF"/>
                </a:highlight>
              </a:rPr>
              <a:t>each member of the population has an equal and known chance of being selected.</a:t>
            </a:r>
            <a:endParaRPr sz="1200">
              <a:solidFill>
                <a:srgbClr val="222222"/>
              </a:solidFill>
              <a:highlight>
                <a:srgbClr val="FFFFFF"/>
              </a:highlight>
            </a:endParaRPr>
          </a:p>
          <a:p>
            <a:pPr indent="0" lvl="0" marL="0" rtl="0" algn="l">
              <a:spcBef>
                <a:spcPts val="0"/>
              </a:spcBef>
              <a:spcAft>
                <a:spcPts val="0"/>
              </a:spcAft>
              <a:buNone/>
            </a:pPr>
            <a:r>
              <a:rPr b="1" lang="en-GB" sz="1200">
                <a:solidFill>
                  <a:srgbClr val="222222"/>
                </a:solidFill>
                <a:highlight>
                  <a:srgbClr val="FFFFFF"/>
                </a:highlight>
              </a:rPr>
              <a:t>non</a:t>
            </a:r>
            <a:r>
              <a:rPr lang="en-GB" sz="1200">
                <a:solidFill>
                  <a:srgbClr val="222222"/>
                </a:solidFill>
                <a:highlight>
                  <a:srgbClr val="FFFFFF"/>
                </a:highlight>
              </a:rPr>
              <a:t>-</a:t>
            </a:r>
            <a:r>
              <a:rPr b="1" lang="en-GB" sz="1200">
                <a:solidFill>
                  <a:srgbClr val="222222"/>
                </a:solidFill>
                <a:highlight>
                  <a:srgbClr val="FFFFFF"/>
                </a:highlight>
              </a:rPr>
              <a:t>probability sampling</a:t>
            </a:r>
            <a:r>
              <a:rPr lang="en-GB" sz="1200">
                <a:solidFill>
                  <a:srgbClr val="222222"/>
                </a:solidFill>
                <a:highlight>
                  <a:srgbClr val="FFFFFF"/>
                </a:highlight>
              </a:rPr>
              <a:t> relies on the subjective judgement of the researcher.</a:t>
            </a:r>
            <a:endParaRPr sz="1200">
              <a:solidFill>
                <a:srgbClr val="222222"/>
              </a:solidFill>
              <a:highlight>
                <a:srgbClr val="FFFFFF"/>
              </a:highlight>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983d0ea9c8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983d0ea9c8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983d0ea9c8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983d0ea9c8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Stratified - If there are 700 girls and 300 boys in a school, you may select 70 from girls and 30 from boys to ensure the representation.</a:t>
            </a:r>
            <a:endParaRPr/>
          </a:p>
          <a:p>
            <a:pPr indent="0" lvl="0" marL="0" rtl="0" algn="l">
              <a:spcBef>
                <a:spcPts val="0"/>
              </a:spcBef>
              <a:spcAft>
                <a:spcPts val="0"/>
              </a:spcAft>
              <a:buNone/>
            </a:pPr>
            <a:r>
              <a:rPr lang="en-GB"/>
              <a:t>Cluster - If there are 15 divisions for a standard in school select any 2 or 3 divisions in random taking all students from that division.</a:t>
            </a:r>
            <a:endParaRPr/>
          </a:p>
          <a:p>
            <a:pPr indent="0" lvl="0" marL="0" rtl="0" algn="l">
              <a:spcBef>
                <a:spcPts val="0"/>
              </a:spcBef>
              <a:spcAft>
                <a:spcPts val="0"/>
              </a:spcAft>
              <a:buNone/>
            </a:pPr>
            <a:r>
              <a:rPr lang="en-GB"/>
              <a:t>Systematic - Randomly select a starting number. Eg. every 5th member starting from number 3. In simple random we select every 5th starting from 1. (the starting number is selected in a random way like toss)</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983d0ea9c8_1_3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7" name="Google Shape;507;g983d0ea9c8_1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350">
                <a:solidFill>
                  <a:schemeClr val="dk1"/>
                </a:solidFill>
                <a:highlight>
                  <a:srgbClr val="FFFFFF"/>
                </a:highlight>
              </a:rPr>
              <a:t>researcher selects samples based on the subjective judgment of the researcher rather than random selection.</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983d0ea9c8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983d0ea9c8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99f44f33d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99f44f33d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5367e501a2_0_48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5367e501a2_0_48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97e8ca00c5_0_29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97e8ca00c5_0_29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As a compulsory component of evaluation for ug, pg and phd?Let us take an example- Impact of  </a:t>
            </a:r>
            <a:r>
              <a:rPr lang="en-GB">
                <a:solidFill>
                  <a:schemeClr val="dk1"/>
                </a:solidFill>
              </a:rPr>
              <a:t>assertive training on </a:t>
            </a:r>
            <a:r>
              <a:rPr lang="en-GB"/>
              <a:t>use of addictive substances among adolescent boys. Someone may say that assertive training helps to reduce the use. Someone else say that moral and religious studies will help to reduce the use. They are facts for the persons concerned. That is the knowledge they acquired through various means.</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99f44f33d0_0_4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99f44f33d0_0_4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99f44f33d0_0_5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99f44f33d0_0_5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99f44f33d0_0_6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99f44f33d0_0_6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99f44f33d0_0_7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99f44f33d0_0_7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99f44f33d0_0_8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99f44f33d0_0_8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99f44f33d0_0_9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99f44f33d0_0_9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99850e0842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99850e0842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5367e501a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0" name="Google Shape;570;g5367e501a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Eg. height and weight</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5367e501a2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5367e501a2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5367e501a2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5367e501a2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97f353fee3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97f353fee3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To improve our living conditions in a </a:t>
            </a:r>
            <a:r>
              <a:rPr lang="en-GB"/>
              <a:t>holistic</a:t>
            </a:r>
            <a:r>
              <a:rPr lang="en-GB"/>
              <a:t> manner. (physical, material. Psychological etc.) creates public knowledge.</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5367e501a2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5367e501a2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9843a1d7ec_0_5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9843a1d7ec_0_5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5367e501a2_0_48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9" name="Google Shape;599;g5367e501a2_0_48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5367e501a2_0_48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6" name="Google Shape;606;g5367e501a2_0_48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97e8ca00c5_0_26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97e8ca00c5_0_26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Facts believed to be true for the individual concerned. Take the previous example. Both would have acquired their knowledge through different means.</a:t>
            </a:r>
            <a:r>
              <a:rPr lang="en-GB">
                <a:solidFill>
                  <a:schemeClr val="dk1"/>
                </a:solidFill>
              </a:rPr>
              <a:t>(</a:t>
            </a:r>
            <a:r>
              <a:rPr lang="en-GB" sz="1350">
                <a:solidFill>
                  <a:srgbClr val="222222"/>
                </a:solidFill>
                <a:highlight>
                  <a:srgbClr val="FFFFFF"/>
                </a:highlight>
              </a:rPr>
              <a:t>Information is a set of data)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97e8ca00c5_0_3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97e8ca00c5_0_3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97f353fee3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97f353fee3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97e8ca00c5_0_3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97e8ca00c5_0_3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Fallacy of other methods with examples.</a:t>
            </a:r>
            <a:r>
              <a:rPr lang="en-GB" sz="1350">
                <a:solidFill>
                  <a:srgbClr val="222222"/>
                </a:solidFill>
                <a:highlight>
                  <a:srgbClr val="FFFFFF"/>
                </a:highlight>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
    <p:bg>
      <p:bgPr>
        <a:solidFill>
          <a:srgbClr val="FFFFFF"/>
        </a:solidFill>
      </p:bgPr>
    </p:bg>
    <p:spTree>
      <p:nvGrpSpPr>
        <p:cNvPr id="81" name="Shape 81"/>
        <p:cNvGrpSpPr/>
        <p:nvPr/>
      </p:nvGrpSpPr>
      <p:grpSpPr>
        <a:xfrm>
          <a:off x="0" y="0"/>
          <a:ext cx="0" cy="0"/>
          <a:chOff x="0" y="0"/>
          <a:chExt cx="0" cy="0"/>
        </a:xfrm>
      </p:grpSpPr>
      <p:sp>
        <p:nvSpPr>
          <p:cNvPr id="82" name="Google Shape;82;p13"/>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3"/>
          <p:cNvSpPr/>
          <p:nvPr/>
        </p:nvSpPr>
        <p:spPr>
          <a:xfrm>
            <a:off x="-29" y="0"/>
            <a:ext cx="9144000" cy="1741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3"/>
          <p:cNvSpPr/>
          <p:nvPr/>
        </p:nvSpPr>
        <p:spPr>
          <a:xfrm rot="-5400000">
            <a:off x="7406225" y="300"/>
            <a:ext cx="1738200" cy="1737300"/>
          </a:xfrm>
          <a:prstGeom prst="rtTriangle">
            <a:avLst/>
          </a:prstGeom>
          <a:solidFill>
            <a:srgbClr val="FFFFFF">
              <a:alpha val="43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3"/>
          <p:cNvSpPr txBox="1"/>
          <p:nvPr>
            <p:ph type="title"/>
          </p:nvPr>
        </p:nvSpPr>
        <p:spPr>
          <a:xfrm>
            <a:off x="324475" y="148225"/>
            <a:ext cx="5244900" cy="1373700"/>
          </a:xfrm>
          <a:prstGeom prst="rect">
            <a:avLst/>
          </a:prstGeom>
          <a:noFill/>
        </p:spPr>
        <p:txBody>
          <a:bodyPr anchorCtr="0" anchor="b" bIns="91425" lIns="91425" spcFirstLastPara="1" rIns="91425" wrap="square" tIns="91425">
            <a:noAutofit/>
          </a:bodyPr>
          <a:lstStyle>
            <a:lvl1pPr lvl="0" rtl="0" algn="l">
              <a:lnSpc>
                <a:spcPct val="100000"/>
              </a:lnSpc>
              <a:spcBef>
                <a:spcPts val="0"/>
              </a:spcBef>
              <a:spcAft>
                <a:spcPts val="0"/>
              </a:spcAft>
              <a:buNone/>
              <a:defRPr b="1" sz="2800">
                <a:solidFill>
                  <a:srgbClr val="FFFFFF"/>
                </a:solidFill>
              </a:defRPr>
            </a:lvl1pPr>
            <a:lvl2pPr lvl="1" rtl="0" algn="l">
              <a:lnSpc>
                <a:spcPct val="100000"/>
              </a:lnSpc>
              <a:spcBef>
                <a:spcPts val="0"/>
              </a:spcBef>
              <a:spcAft>
                <a:spcPts val="0"/>
              </a:spcAft>
              <a:buNone/>
              <a:defRPr b="1" sz="2800">
                <a:solidFill>
                  <a:srgbClr val="FFFFFF"/>
                </a:solidFill>
              </a:defRPr>
            </a:lvl2pPr>
            <a:lvl3pPr lvl="2" rtl="0" algn="l">
              <a:lnSpc>
                <a:spcPct val="100000"/>
              </a:lnSpc>
              <a:spcBef>
                <a:spcPts val="0"/>
              </a:spcBef>
              <a:spcAft>
                <a:spcPts val="0"/>
              </a:spcAft>
              <a:buNone/>
              <a:defRPr b="1" sz="2800">
                <a:solidFill>
                  <a:srgbClr val="FFFFFF"/>
                </a:solidFill>
              </a:defRPr>
            </a:lvl3pPr>
            <a:lvl4pPr lvl="3" rtl="0" algn="l">
              <a:lnSpc>
                <a:spcPct val="100000"/>
              </a:lnSpc>
              <a:spcBef>
                <a:spcPts val="0"/>
              </a:spcBef>
              <a:spcAft>
                <a:spcPts val="0"/>
              </a:spcAft>
              <a:buNone/>
              <a:defRPr b="1" sz="2800">
                <a:solidFill>
                  <a:srgbClr val="FFFFFF"/>
                </a:solidFill>
              </a:defRPr>
            </a:lvl4pPr>
            <a:lvl5pPr lvl="4" rtl="0" algn="l">
              <a:lnSpc>
                <a:spcPct val="100000"/>
              </a:lnSpc>
              <a:spcBef>
                <a:spcPts val="0"/>
              </a:spcBef>
              <a:spcAft>
                <a:spcPts val="0"/>
              </a:spcAft>
              <a:buNone/>
              <a:defRPr b="1" sz="2800">
                <a:solidFill>
                  <a:srgbClr val="FFFFFF"/>
                </a:solidFill>
              </a:defRPr>
            </a:lvl5pPr>
            <a:lvl6pPr lvl="5" rtl="0" algn="l">
              <a:lnSpc>
                <a:spcPct val="100000"/>
              </a:lnSpc>
              <a:spcBef>
                <a:spcPts val="0"/>
              </a:spcBef>
              <a:spcAft>
                <a:spcPts val="0"/>
              </a:spcAft>
              <a:buNone/>
              <a:defRPr b="1" sz="2800">
                <a:solidFill>
                  <a:srgbClr val="FFFFFF"/>
                </a:solidFill>
              </a:defRPr>
            </a:lvl6pPr>
            <a:lvl7pPr lvl="6" rtl="0" algn="l">
              <a:lnSpc>
                <a:spcPct val="100000"/>
              </a:lnSpc>
              <a:spcBef>
                <a:spcPts val="0"/>
              </a:spcBef>
              <a:spcAft>
                <a:spcPts val="0"/>
              </a:spcAft>
              <a:buNone/>
              <a:defRPr b="1" sz="2800">
                <a:solidFill>
                  <a:srgbClr val="FFFFFF"/>
                </a:solidFill>
              </a:defRPr>
            </a:lvl7pPr>
            <a:lvl8pPr lvl="7" rtl="0" algn="l">
              <a:lnSpc>
                <a:spcPct val="100000"/>
              </a:lnSpc>
              <a:spcBef>
                <a:spcPts val="0"/>
              </a:spcBef>
              <a:spcAft>
                <a:spcPts val="0"/>
              </a:spcAft>
              <a:buNone/>
              <a:defRPr b="1" sz="2800">
                <a:solidFill>
                  <a:srgbClr val="FFFFFF"/>
                </a:solidFill>
              </a:defRPr>
            </a:lvl8pPr>
            <a:lvl9pPr lvl="8" rtl="0" algn="l">
              <a:lnSpc>
                <a:spcPct val="100000"/>
              </a:lnSpc>
              <a:spcBef>
                <a:spcPts val="0"/>
              </a:spcBef>
              <a:spcAft>
                <a:spcPts val="0"/>
              </a:spcAft>
              <a:buNone/>
              <a:defRPr b="1" sz="2800">
                <a:solidFill>
                  <a:srgbClr val="FFFFFF"/>
                </a:solidFill>
              </a:defRPr>
            </a:lvl9pPr>
          </a:lstStyle>
          <a:p/>
        </p:txBody>
      </p:sp>
      <p:sp>
        <p:nvSpPr>
          <p:cNvPr id="86" name="Google Shape;86;p13"/>
          <p:cNvSpPr txBox="1"/>
          <p:nvPr>
            <p:ph idx="1" type="body"/>
          </p:nvPr>
        </p:nvSpPr>
        <p:spPr>
          <a:xfrm>
            <a:off x="324475" y="1920450"/>
            <a:ext cx="8494800" cy="27042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rgbClr val="616161"/>
              </a:buClr>
              <a:buSzPts val="1800"/>
              <a:buChar char="●"/>
              <a:defRPr sz="1800">
                <a:solidFill>
                  <a:srgbClr val="616161"/>
                </a:solidFill>
              </a:defRPr>
            </a:lvl1pPr>
            <a:lvl2pPr indent="-317500" lvl="1" marL="914400" rtl="0" algn="l">
              <a:lnSpc>
                <a:spcPct val="115000"/>
              </a:lnSpc>
              <a:spcBef>
                <a:spcPts val="1600"/>
              </a:spcBef>
              <a:spcAft>
                <a:spcPts val="0"/>
              </a:spcAft>
              <a:buClr>
                <a:srgbClr val="616161"/>
              </a:buClr>
              <a:buSzPts val="1400"/>
              <a:buChar char="○"/>
              <a:defRPr sz="1400">
                <a:solidFill>
                  <a:srgbClr val="616161"/>
                </a:solidFill>
              </a:defRPr>
            </a:lvl2pPr>
            <a:lvl3pPr indent="-317500" lvl="2" marL="1371600" rtl="0" algn="l">
              <a:lnSpc>
                <a:spcPct val="115000"/>
              </a:lnSpc>
              <a:spcBef>
                <a:spcPts val="1600"/>
              </a:spcBef>
              <a:spcAft>
                <a:spcPts val="0"/>
              </a:spcAft>
              <a:buClr>
                <a:srgbClr val="616161"/>
              </a:buClr>
              <a:buSzPts val="1400"/>
              <a:buChar char="■"/>
              <a:defRPr sz="1400">
                <a:solidFill>
                  <a:srgbClr val="616161"/>
                </a:solidFill>
              </a:defRPr>
            </a:lvl3pPr>
            <a:lvl4pPr indent="-317500" lvl="3" marL="1828800" rtl="0" algn="l">
              <a:lnSpc>
                <a:spcPct val="115000"/>
              </a:lnSpc>
              <a:spcBef>
                <a:spcPts val="1600"/>
              </a:spcBef>
              <a:spcAft>
                <a:spcPts val="0"/>
              </a:spcAft>
              <a:buClr>
                <a:srgbClr val="616161"/>
              </a:buClr>
              <a:buSzPts val="1400"/>
              <a:buChar char="●"/>
              <a:defRPr sz="1400">
                <a:solidFill>
                  <a:srgbClr val="616161"/>
                </a:solidFill>
              </a:defRPr>
            </a:lvl4pPr>
            <a:lvl5pPr indent="-317500" lvl="4" marL="2286000" rtl="0" algn="l">
              <a:lnSpc>
                <a:spcPct val="115000"/>
              </a:lnSpc>
              <a:spcBef>
                <a:spcPts val="1600"/>
              </a:spcBef>
              <a:spcAft>
                <a:spcPts val="0"/>
              </a:spcAft>
              <a:buClr>
                <a:srgbClr val="616161"/>
              </a:buClr>
              <a:buSzPts val="1400"/>
              <a:buChar char="○"/>
              <a:defRPr sz="1400">
                <a:solidFill>
                  <a:srgbClr val="616161"/>
                </a:solidFill>
              </a:defRPr>
            </a:lvl5pPr>
            <a:lvl6pPr indent="-317500" lvl="5" marL="2743200" rtl="0" algn="l">
              <a:lnSpc>
                <a:spcPct val="115000"/>
              </a:lnSpc>
              <a:spcBef>
                <a:spcPts val="1600"/>
              </a:spcBef>
              <a:spcAft>
                <a:spcPts val="0"/>
              </a:spcAft>
              <a:buClr>
                <a:srgbClr val="616161"/>
              </a:buClr>
              <a:buSzPts val="1400"/>
              <a:buChar char="■"/>
              <a:defRPr sz="1400">
                <a:solidFill>
                  <a:srgbClr val="616161"/>
                </a:solidFill>
              </a:defRPr>
            </a:lvl6pPr>
            <a:lvl7pPr indent="-317500" lvl="6" marL="3200400" rtl="0" algn="l">
              <a:lnSpc>
                <a:spcPct val="115000"/>
              </a:lnSpc>
              <a:spcBef>
                <a:spcPts val="1600"/>
              </a:spcBef>
              <a:spcAft>
                <a:spcPts val="0"/>
              </a:spcAft>
              <a:buClr>
                <a:srgbClr val="616161"/>
              </a:buClr>
              <a:buSzPts val="1400"/>
              <a:buChar char="●"/>
              <a:defRPr sz="1400">
                <a:solidFill>
                  <a:srgbClr val="616161"/>
                </a:solidFill>
              </a:defRPr>
            </a:lvl7pPr>
            <a:lvl8pPr indent="-317500" lvl="7" marL="3657600" rtl="0" algn="l">
              <a:lnSpc>
                <a:spcPct val="115000"/>
              </a:lnSpc>
              <a:spcBef>
                <a:spcPts val="1600"/>
              </a:spcBef>
              <a:spcAft>
                <a:spcPts val="0"/>
              </a:spcAft>
              <a:buClr>
                <a:srgbClr val="616161"/>
              </a:buClr>
              <a:buSzPts val="1400"/>
              <a:buChar char="○"/>
              <a:defRPr sz="1400">
                <a:solidFill>
                  <a:srgbClr val="616161"/>
                </a:solidFill>
              </a:defRPr>
            </a:lvl8pPr>
            <a:lvl9pPr indent="-317500" lvl="8" marL="4114800" rtl="0" algn="l">
              <a:lnSpc>
                <a:spcPct val="115000"/>
              </a:lnSpc>
              <a:spcBef>
                <a:spcPts val="1600"/>
              </a:spcBef>
              <a:spcAft>
                <a:spcPts val="1600"/>
              </a:spcAft>
              <a:buClr>
                <a:srgbClr val="616161"/>
              </a:buClr>
              <a:buSzPts val="1400"/>
              <a:buChar char="■"/>
              <a:defRPr sz="1400">
                <a:solidFill>
                  <a:srgbClr val="616161"/>
                </a:solidFill>
              </a:defRPr>
            </a:lvl9pPr>
          </a:lstStyle>
          <a:p/>
        </p:txBody>
      </p:sp>
      <p:sp>
        <p:nvSpPr>
          <p:cNvPr id="87" name="Google Shape;87;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616161"/>
                </a:solidFill>
              </a:defRPr>
            </a:lvl1pPr>
            <a:lvl2pPr lvl="1" rtl="0" algn="r">
              <a:lnSpc>
                <a:spcPct val="100000"/>
              </a:lnSpc>
              <a:spcAft>
                <a:spcPts val="0"/>
              </a:spcAft>
              <a:buNone/>
              <a:defRPr sz="1000">
                <a:solidFill>
                  <a:srgbClr val="616161"/>
                </a:solidFill>
              </a:defRPr>
            </a:lvl2pPr>
            <a:lvl3pPr lvl="2" rtl="0" algn="r">
              <a:lnSpc>
                <a:spcPct val="100000"/>
              </a:lnSpc>
              <a:spcAft>
                <a:spcPts val="0"/>
              </a:spcAft>
              <a:buNone/>
              <a:defRPr sz="1000">
                <a:solidFill>
                  <a:srgbClr val="616161"/>
                </a:solidFill>
              </a:defRPr>
            </a:lvl3pPr>
            <a:lvl4pPr lvl="3" rtl="0" algn="r">
              <a:lnSpc>
                <a:spcPct val="100000"/>
              </a:lnSpc>
              <a:spcAft>
                <a:spcPts val="0"/>
              </a:spcAft>
              <a:buNone/>
              <a:defRPr sz="1000">
                <a:solidFill>
                  <a:srgbClr val="616161"/>
                </a:solidFill>
              </a:defRPr>
            </a:lvl4pPr>
            <a:lvl5pPr lvl="4" rtl="0" algn="r">
              <a:lnSpc>
                <a:spcPct val="100000"/>
              </a:lnSpc>
              <a:spcAft>
                <a:spcPts val="0"/>
              </a:spcAft>
              <a:buNone/>
              <a:defRPr sz="1000">
                <a:solidFill>
                  <a:srgbClr val="616161"/>
                </a:solidFill>
              </a:defRPr>
            </a:lvl5pPr>
            <a:lvl6pPr lvl="5" rtl="0" algn="r">
              <a:lnSpc>
                <a:spcPct val="100000"/>
              </a:lnSpc>
              <a:spcAft>
                <a:spcPts val="0"/>
              </a:spcAft>
              <a:buNone/>
              <a:defRPr sz="1000">
                <a:solidFill>
                  <a:srgbClr val="616161"/>
                </a:solidFill>
              </a:defRPr>
            </a:lvl6pPr>
            <a:lvl7pPr lvl="6" rtl="0" algn="r">
              <a:lnSpc>
                <a:spcPct val="100000"/>
              </a:lnSpc>
              <a:spcAft>
                <a:spcPts val="0"/>
              </a:spcAft>
              <a:buNone/>
              <a:defRPr sz="1000">
                <a:solidFill>
                  <a:srgbClr val="616161"/>
                </a:solidFill>
              </a:defRPr>
            </a:lvl7pPr>
            <a:lvl8pPr lvl="7" rtl="0" algn="r">
              <a:lnSpc>
                <a:spcPct val="100000"/>
              </a:lnSpc>
              <a:spcAft>
                <a:spcPts val="0"/>
              </a:spcAft>
              <a:buNone/>
              <a:defRPr sz="1000">
                <a:solidFill>
                  <a:srgbClr val="616161"/>
                </a:solidFill>
              </a:defRPr>
            </a:lvl8pPr>
            <a:lvl9pPr lvl="8" rtl="0"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1">
    <p:spTree>
      <p:nvGrpSpPr>
        <p:cNvPr id="88" name="Shape 88"/>
        <p:cNvGrpSpPr/>
        <p:nvPr/>
      </p:nvGrpSpPr>
      <p:grpSpPr>
        <a:xfrm>
          <a:off x="0" y="0"/>
          <a:ext cx="0" cy="0"/>
          <a:chOff x="0" y="0"/>
          <a:chExt cx="0" cy="0"/>
        </a:xfrm>
      </p:grpSpPr>
      <p:sp>
        <p:nvSpPr>
          <p:cNvPr id="89" name="Google Shape;89;p14"/>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Looking up at a tall building with many windows" id="90" name="Google Shape;90;p14" title="Building"/>
          <p:cNvPicPr preferRelativeResize="0"/>
          <p:nvPr/>
        </p:nvPicPr>
        <p:blipFill rotWithShape="1">
          <a:blip r:embed="rId2">
            <a:alphaModFix/>
          </a:blip>
          <a:srcRect b="9414" l="0" r="0" t="9422"/>
          <a:stretch/>
        </p:blipFill>
        <p:spPr>
          <a:xfrm>
            <a:off x="821022" y="1359951"/>
            <a:ext cx="1639200" cy="988200"/>
          </a:xfrm>
          <a:prstGeom prst="parallelogram">
            <a:avLst>
              <a:gd fmla="val 88318" name="adj"/>
            </a:avLst>
          </a:prstGeom>
          <a:noFill/>
          <a:ln>
            <a:noFill/>
          </a:ln>
        </p:spPr>
      </p:pic>
      <p:pic>
        <p:nvPicPr>
          <p:cNvPr descr="Looking up at a tall building with many windows" id="91" name="Google Shape;91;p14" title="Building"/>
          <p:cNvPicPr preferRelativeResize="0"/>
          <p:nvPr/>
        </p:nvPicPr>
        <p:blipFill rotWithShape="1">
          <a:blip r:embed="rId2">
            <a:alphaModFix/>
          </a:blip>
          <a:srcRect b="21358" l="28408" r="16991" t="34318"/>
          <a:stretch/>
        </p:blipFill>
        <p:spPr>
          <a:xfrm>
            <a:off x="2460222" y="846493"/>
            <a:ext cx="831900" cy="501600"/>
          </a:xfrm>
          <a:prstGeom prst="parallelogram">
            <a:avLst>
              <a:gd fmla="val 88318" name="adj"/>
            </a:avLst>
          </a:prstGeom>
          <a:noFill/>
          <a:ln>
            <a:noFill/>
          </a:ln>
        </p:spPr>
      </p:pic>
      <p:sp>
        <p:nvSpPr>
          <p:cNvPr id="92" name="Google Shape;92;p14"/>
          <p:cNvSpPr/>
          <p:nvPr/>
        </p:nvSpPr>
        <p:spPr>
          <a:xfrm>
            <a:off x="2874649" y="846500"/>
            <a:ext cx="657300" cy="501600"/>
          </a:xfrm>
          <a:prstGeom prst="parallelogram">
            <a:avLst>
              <a:gd fmla="val 88693" name="adj"/>
            </a:avLst>
          </a:prstGeom>
          <a:solidFill>
            <a:srgbClr val="21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4"/>
          <p:cNvSpPr/>
          <p:nvPr/>
        </p:nvSpPr>
        <p:spPr>
          <a:xfrm>
            <a:off x="329886" y="1359950"/>
            <a:ext cx="1335300" cy="988200"/>
          </a:xfrm>
          <a:prstGeom prst="parallelogram">
            <a:avLst>
              <a:gd fmla="val 88693" name="adj"/>
            </a:avLst>
          </a:prstGeom>
          <a:solidFill>
            <a:srgbClr val="21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Looking up at a tall building with many windows" id="94" name="Google Shape;94;p14" title="Building"/>
          <p:cNvPicPr preferRelativeResize="0"/>
          <p:nvPr/>
        </p:nvPicPr>
        <p:blipFill rotWithShape="1">
          <a:blip r:embed="rId2">
            <a:alphaModFix/>
          </a:blip>
          <a:srcRect b="41748" l="-2469" r="30691" t="0"/>
          <a:stretch/>
        </p:blipFill>
        <p:spPr>
          <a:xfrm>
            <a:off x="650246" y="3"/>
            <a:ext cx="2217600" cy="1336800"/>
          </a:xfrm>
          <a:prstGeom prst="parallelogram">
            <a:avLst>
              <a:gd fmla="val 88318" name="adj"/>
            </a:avLst>
          </a:prstGeom>
          <a:noFill/>
          <a:ln>
            <a:noFill/>
          </a:ln>
        </p:spPr>
      </p:pic>
      <p:sp>
        <p:nvSpPr>
          <p:cNvPr id="95" name="Google Shape;95;p14"/>
          <p:cNvSpPr txBox="1"/>
          <p:nvPr>
            <p:ph type="ctrTitle"/>
          </p:nvPr>
        </p:nvSpPr>
        <p:spPr>
          <a:xfrm>
            <a:off x="2938225" y="1841125"/>
            <a:ext cx="5387400" cy="1019100"/>
          </a:xfrm>
          <a:prstGeom prst="rect">
            <a:avLst/>
          </a:prstGeom>
          <a:noFill/>
        </p:spPr>
        <p:txBody>
          <a:bodyPr anchorCtr="0" anchor="b" bIns="91425" lIns="91425" spcFirstLastPara="1" rIns="91425" wrap="square" tIns="91425">
            <a:noAutofit/>
          </a:bodyPr>
          <a:lstStyle>
            <a:lvl1pPr lvl="0" rtl="0" algn="l">
              <a:lnSpc>
                <a:spcPct val="100000"/>
              </a:lnSpc>
              <a:spcBef>
                <a:spcPts val="0"/>
              </a:spcBef>
              <a:spcAft>
                <a:spcPts val="0"/>
              </a:spcAft>
              <a:buClr>
                <a:srgbClr val="212121"/>
              </a:buClr>
              <a:buSzPts val="2400"/>
              <a:buNone/>
              <a:defRPr b="1" sz="2400">
                <a:solidFill>
                  <a:srgbClr val="212121"/>
                </a:solidFill>
              </a:defRPr>
            </a:lvl1pPr>
            <a:lvl2pPr lvl="1" rtl="0" algn="l">
              <a:lnSpc>
                <a:spcPct val="100000"/>
              </a:lnSpc>
              <a:spcBef>
                <a:spcPts val="0"/>
              </a:spcBef>
              <a:spcAft>
                <a:spcPts val="0"/>
              </a:spcAft>
              <a:buClr>
                <a:srgbClr val="212121"/>
              </a:buClr>
              <a:buSzPts val="2400"/>
              <a:buNone/>
              <a:defRPr b="1" sz="2400">
                <a:solidFill>
                  <a:srgbClr val="212121"/>
                </a:solidFill>
              </a:defRPr>
            </a:lvl2pPr>
            <a:lvl3pPr lvl="2" rtl="0" algn="l">
              <a:lnSpc>
                <a:spcPct val="100000"/>
              </a:lnSpc>
              <a:spcBef>
                <a:spcPts val="0"/>
              </a:spcBef>
              <a:spcAft>
                <a:spcPts val="0"/>
              </a:spcAft>
              <a:buClr>
                <a:srgbClr val="212121"/>
              </a:buClr>
              <a:buSzPts val="2400"/>
              <a:buNone/>
              <a:defRPr b="1" sz="2400">
                <a:solidFill>
                  <a:srgbClr val="212121"/>
                </a:solidFill>
              </a:defRPr>
            </a:lvl3pPr>
            <a:lvl4pPr lvl="3" rtl="0" algn="l">
              <a:lnSpc>
                <a:spcPct val="100000"/>
              </a:lnSpc>
              <a:spcBef>
                <a:spcPts val="0"/>
              </a:spcBef>
              <a:spcAft>
                <a:spcPts val="0"/>
              </a:spcAft>
              <a:buClr>
                <a:srgbClr val="212121"/>
              </a:buClr>
              <a:buSzPts val="2400"/>
              <a:buNone/>
              <a:defRPr b="1" sz="2400">
                <a:solidFill>
                  <a:srgbClr val="212121"/>
                </a:solidFill>
              </a:defRPr>
            </a:lvl4pPr>
            <a:lvl5pPr lvl="4" rtl="0" algn="l">
              <a:lnSpc>
                <a:spcPct val="100000"/>
              </a:lnSpc>
              <a:spcBef>
                <a:spcPts val="0"/>
              </a:spcBef>
              <a:spcAft>
                <a:spcPts val="0"/>
              </a:spcAft>
              <a:buClr>
                <a:srgbClr val="212121"/>
              </a:buClr>
              <a:buSzPts val="2400"/>
              <a:buNone/>
              <a:defRPr b="1" sz="2400">
                <a:solidFill>
                  <a:srgbClr val="212121"/>
                </a:solidFill>
              </a:defRPr>
            </a:lvl5pPr>
            <a:lvl6pPr lvl="5" rtl="0" algn="l">
              <a:lnSpc>
                <a:spcPct val="100000"/>
              </a:lnSpc>
              <a:spcBef>
                <a:spcPts val="0"/>
              </a:spcBef>
              <a:spcAft>
                <a:spcPts val="0"/>
              </a:spcAft>
              <a:buClr>
                <a:srgbClr val="212121"/>
              </a:buClr>
              <a:buSzPts val="2400"/>
              <a:buNone/>
              <a:defRPr b="1" sz="2400">
                <a:solidFill>
                  <a:srgbClr val="212121"/>
                </a:solidFill>
              </a:defRPr>
            </a:lvl6pPr>
            <a:lvl7pPr lvl="6" rtl="0" algn="l">
              <a:lnSpc>
                <a:spcPct val="100000"/>
              </a:lnSpc>
              <a:spcBef>
                <a:spcPts val="0"/>
              </a:spcBef>
              <a:spcAft>
                <a:spcPts val="0"/>
              </a:spcAft>
              <a:buClr>
                <a:srgbClr val="212121"/>
              </a:buClr>
              <a:buSzPts val="2400"/>
              <a:buNone/>
              <a:defRPr b="1" sz="2400">
                <a:solidFill>
                  <a:srgbClr val="212121"/>
                </a:solidFill>
              </a:defRPr>
            </a:lvl7pPr>
            <a:lvl8pPr lvl="7" rtl="0" algn="l">
              <a:lnSpc>
                <a:spcPct val="100000"/>
              </a:lnSpc>
              <a:spcBef>
                <a:spcPts val="0"/>
              </a:spcBef>
              <a:spcAft>
                <a:spcPts val="0"/>
              </a:spcAft>
              <a:buClr>
                <a:srgbClr val="212121"/>
              </a:buClr>
              <a:buSzPts val="2400"/>
              <a:buNone/>
              <a:defRPr b="1" sz="2400">
                <a:solidFill>
                  <a:srgbClr val="212121"/>
                </a:solidFill>
              </a:defRPr>
            </a:lvl8pPr>
            <a:lvl9pPr lvl="8" rtl="0" algn="l">
              <a:lnSpc>
                <a:spcPct val="100000"/>
              </a:lnSpc>
              <a:spcBef>
                <a:spcPts val="0"/>
              </a:spcBef>
              <a:spcAft>
                <a:spcPts val="0"/>
              </a:spcAft>
              <a:buClr>
                <a:srgbClr val="212121"/>
              </a:buClr>
              <a:buSzPts val="2400"/>
              <a:buNone/>
              <a:defRPr b="1" sz="2400">
                <a:solidFill>
                  <a:srgbClr val="212121"/>
                </a:solidFill>
              </a:defRPr>
            </a:lvl9pPr>
          </a:lstStyle>
          <a:p/>
        </p:txBody>
      </p:sp>
      <p:sp>
        <p:nvSpPr>
          <p:cNvPr id="96" name="Google Shape;96;p14"/>
          <p:cNvSpPr txBox="1"/>
          <p:nvPr>
            <p:ph idx="1" type="body"/>
          </p:nvPr>
        </p:nvSpPr>
        <p:spPr>
          <a:xfrm>
            <a:off x="2938225" y="2927726"/>
            <a:ext cx="5387400" cy="1523400"/>
          </a:xfrm>
          <a:prstGeom prst="rect">
            <a:avLst/>
          </a:prstGeom>
          <a:noFill/>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Clr>
                <a:srgbClr val="212121"/>
              </a:buClr>
              <a:buSzPts val="1400"/>
              <a:buChar char="●"/>
              <a:defRPr sz="1400">
                <a:solidFill>
                  <a:srgbClr val="212121"/>
                </a:solidFill>
              </a:defRPr>
            </a:lvl1pPr>
            <a:lvl2pPr indent="-304800" lvl="1" marL="914400" rtl="0" algn="l">
              <a:lnSpc>
                <a:spcPct val="115000"/>
              </a:lnSpc>
              <a:spcBef>
                <a:spcPts val="1600"/>
              </a:spcBef>
              <a:spcAft>
                <a:spcPts val="0"/>
              </a:spcAft>
              <a:buClr>
                <a:srgbClr val="212121"/>
              </a:buClr>
              <a:buSzPts val="1200"/>
              <a:buChar char="○"/>
              <a:defRPr sz="1200">
                <a:solidFill>
                  <a:srgbClr val="212121"/>
                </a:solidFill>
              </a:defRPr>
            </a:lvl2pPr>
            <a:lvl3pPr indent="-304800" lvl="2" marL="1371600" rtl="0" algn="l">
              <a:lnSpc>
                <a:spcPct val="115000"/>
              </a:lnSpc>
              <a:spcBef>
                <a:spcPts val="1600"/>
              </a:spcBef>
              <a:spcAft>
                <a:spcPts val="0"/>
              </a:spcAft>
              <a:buClr>
                <a:srgbClr val="212121"/>
              </a:buClr>
              <a:buSzPts val="1200"/>
              <a:buChar char="■"/>
              <a:defRPr sz="1200">
                <a:solidFill>
                  <a:srgbClr val="212121"/>
                </a:solidFill>
              </a:defRPr>
            </a:lvl3pPr>
            <a:lvl4pPr indent="-304800" lvl="3" marL="1828800" rtl="0" algn="l">
              <a:lnSpc>
                <a:spcPct val="115000"/>
              </a:lnSpc>
              <a:spcBef>
                <a:spcPts val="1600"/>
              </a:spcBef>
              <a:spcAft>
                <a:spcPts val="0"/>
              </a:spcAft>
              <a:buClr>
                <a:srgbClr val="212121"/>
              </a:buClr>
              <a:buSzPts val="1200"/>
              <a:buChar char="●"/>
              <a:defRPr sz="1200">
                <a:solidFill>
                  <a:srgbClr val="212121"/>
                </a:solidFill>
              </a:defRPr>
            </a:lvl4pPr>
            <a:lvl5pPr indent="-304800" lvl="4" marL="2286000" rtl="0" algn="l">
              <a:lnSpc>
                <a:spcPct val="115000"/>
              </a:lnSpc>
              <a:spcBef>
                <a:spcPts val="1600"/>
              </a:spcBef>
              <a:spcAft>
                <a:spcPts val="0"/>
              </a:spcAft>
              <a:buClr>
                <a:srgbClr val="212121"/>
              </a:buClr>
              <a:buSzPts val="1200"/>
              <a:buChar char="○"/>
              <a:defRPr sz="1200">
                <a:solidFill>
                  <a:srgbClr val="212121"/>
                </a:solidFill>
              </a:defRPr>
            </a:lvl5pPr>
            <a:lvl6pPr indent="-304800" lvl="5" marL="2743200" rtl="0" algn="l">
              <a:lnSpc>
                <a:spcPct val="115000"/>
              </a:lnSpc>
              <a:spcBef>
                <a:spcPts val="1600"/>
              </a:spcBef>
              <a:spcAft>
                <a:spcPts val="0"/>
              </a:spcAft>
              <a:buClr>
                <a:srgbClr val="212121"/>
              </a:buClr>
              <a:buSzPts val="1200"/>
              <a:buChar char="■"/>
              <a:defRPr sz="1200">
                <a:solidFill>
                  <a:srgbClr val="212121"/>
                </a:solidFill>
              </a:defRPr>
            </a:lvl6pPr>
            <a:lvl7pPr indent="-304800" lvl="6" marL="3200400" rtl="0" algn="l">
              <a:lnSpc>
                <a:spcPct val="115000"/>
              </a:lnSpc>
              <a:spcBef>
                <a:spcPts val="1600"/>
              </a:spcBef>
              <a:spcAft>
                <a:spcPts val="0"/>
              </a:spcAft>
              <a:buClr>
                <a:srgbClr val="212121"/>
              </a:buClr>
              <a:buSzPts val="1200"/>
              <a:buChar char="●"/>
              <a:defRPr sz="1200">
                <a:solidFill>
                  <a:srgbClr val="212121"/>
                </a:solidFill>
              </a:defRPr>
            </a:lvl7pPr>
            <a:lvl8pPr indent="-304800" lvl="7" marL="3657600" rtl="0" algn="l">
              <a:lnSpc>
                <a:spcPct val="115000"/>
              </a:lnSpc>
              <a:spcBef>
                <a:spcPts val="1600"/>
              </a:spcBef>
              <a:spcAft>
                <a:spcPts val="0"/>
              </a:spcAft>
              <a:buClr>
                <a:srgbClr val="212121"/>
              </a:buClr>
              <a:buSzPts val="1200"/>
              <a:buChar char="○"/>
              <a:defRPr sz="1200">
                <a:solidFill>
                  <a:srgbClr val="212121"/>
                </a:solidFill>
              </a:defRPr>
            </a:lvl8pPr>
            <a:lvl9pPr indent="-304800" lvl="8" marL="4114800" rtl="0" algn="l">
              <a:lnSpc>
                <a:spcPct val="115000"/>
              </a:lnSpc>
              <a:spcBef>
                <a:spcPts val="1600"/>
              </a:spcBef>
              <a:spcAft>
                <a:spcPts val="1600"/>
              </a:spcAft>
              <a:buClr>
                <a:srgbClr val="212121"/>
              </a:buClr>
              <a:buSzPts val="1200"/>
              <a:buChar char="■"/>
              <a:defRPr sz="1200">
                <a:solidFill>
                  <a:srgbClr val="212121"/>
                </a:solidFill>
              </a:defRPr>
            </a:lvl9pPr>
          </a:lstStyle>
          <a:p/>
        </p:txBody>
      </p:sp>
      <p:sp>
        <p:nvSpPr>
          <p:cNvPr id="97" name="Google Shape;97;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212121"/>
                </a:solidFill>
              </a:defRPr>
            </a:lvl1pPr>
            <a:lvl2pPr lvl="1" rtl="0" algn="r">
              <a:lnSpc>
                <a:spcPct val="100000"/>
              </a:lnSpc>
              <a:spcAft>
                <a:spcPts val="0"/>
              </a:spcAft>
              <a:buNone/>
              <a:defRPr sz="1000">
                <a:solidFill>
                  <a:srgbClr val="212121"/>
                </a:solidFill>
              </a:defRPr>
            </a:lvl2pPr>
            <a:lvl3pPr lvl="2" rtl="0" algn="r">
              <a:lnSpc>
                <a:spcPct val="100000"/>
              </a:lnSpc>
              <a:spcAft>
                <a:spcPts val="0"/>
              </a:spcAft>
              <a:buNone/>
              <a:defRPr sz="1000">
                <a:solidFill>
                  <a:srgbClr val="212121"/>
                </a:solidFill>
              </a:defRPr>
            </a:lvl3pPr>
            <a:lvl4pPr lvl="3" rtl="0" algn="r">
              <a:lnSpc>
                <a:spcPct val="100000"/>
              </a:lnSpc>
              <a:spcAft>
                <a:spcPts val="0"/>
              </a:spcAft>
              <a:buNone/>
              <a:defRPr sz="1000">
                <a:solidFill>
                  <a:srgbClr val="212121"/>
                </a:solidFill>
              </a:defRPr>
            </a:lvl4pPr>
            <a:lvl5pPr lvl="4" rtl="0" algn="r">
              <a:lnSpc>
                <a:spcPct val="100000"/>
              </a:lnSpc>
              <a:spcAft>
                <a:spcPts val="0"/>
              </a:spcAft>
              <a:buNone/>
              <a:defRPr sz="1000">
                <a:solidFill>
                  <a:srgbClr val="212121"/>
                </a:solidFill>
              </a:defRPr>
            </a:lvl5pPr>
            <a:lvl6pPr lvl="5" rtl="0" algn="r">
              <a:lnSpc>
                <a:spcPct val="100000"/>
              </a:lnSpc>
              <a:spcAft>
                <a:spcPts val="0"/>
              </a:spcAft>
              <a:buNone/>
              <a:defRPr sz="1000">
                <a:solidFill>
                  <a:srgbClr val="212121"/>
                </a:solidFill>
              </a:defRPr>
            </a:lvl6pPr>
            <a:lvl7pPr lvl="6" rtl="0" algn="r">
              <a:lnSpc>
                <a:spcPct val="100000"/>
              </a:lnSpc>
              <a:spcAft>
                <a:spcPts val="0"/>
              </a:spcAft>
              <a:buNone/>
              <a:defRPr sz="1000">
                <a:solidFill>
                  <a:srgbClr val="212121"/>
                </a:solidFill>
              </a:defRPr>
            </a:lvl7pPr>
            <a:lvl8pPr lvl="7" rtl="0" algn="r">
              <a:lnSpc>
                <a:spcPct val="100000"/>
              </a:lnSpc>
              <a:spcAft>
                <a:spcPts val="0"/>
              </a:spcAft>
              <a:buNone/>
              <a:defRPr sz="1000">
                <a:solidFill>
                  <a:srgbClr val="212121"/>
                </a:solidFill>
              </a:defRPr>
            </a:lvl8pPr>
            <a:lvl9pPr lvl="8" rtl="0" algn="r">
              <a:lnSpc>
                <a:spcPct val="100000"/>
              </a:lnSpc>
              <a:spcAft>
                <a:spcPts val="0"/>
              </a:spcAft>
              <a:buNone/>
              <a:defRPr sz="1000">
                <a:solidFill>
                  <a:srgbClr val="21212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2">
    <p:spTree>
      <p:nvGrpSpPr>
        <p:cNvPr id="98" name="Shape 98"/>
        <p:cNvGrpSpPr/>
        <p:nvPr/>
      </p:nvGrpSpPr>
      <p:grpSpPr>
        <a:xfrm>
          <a:off x="0" y="0"/>
          <a:ext cx="0" cy="0"/>
          <a:chOff x="0" y="0"/>
          <a:chExt cx="0" cy="0"/>
        </a:xfrm>
      </p:grpSpPr>
      <p:sp>
        <p:nvSpPr>
          <p:cNvPr id="99" name="Google Shape;99;p15"/>
          <p:cNvSpPr/>
          <p:nvPr/>
        </p:nvSpPr>
        <p:spPr>
          <a:xfrm>
            <a:off x="-100" y="-125"/>
            <a:ext cx="9144000" cy="5143500"/>
          </a:xfrm>
          <a:prstGeom prst="rect">
            <a:avLst/>
          </a:prstGeom>
          <a:gradFill>
            <a:gsLst>
              <a:gs pos="0">
                <a:srgbClr val="696969"/>
              </a:gs>
              <a:gs pos="100000">
                <a:srgbClr val="1D1D1D"/>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5"/>
          <p:cNvSpPr/>
          <p:nvPr/>
        </p:nvSpPr>
        <p:spPr>
          <a:xfrm>
            <a:off x="0" y="0"/>
            <a:ext cx="37893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5"/>
          <p:cNvSpPr txBox="1"/>
          <p:nvPr>
            <p:ph type="title"/>
          </p:nvPr>
        </p:nvSpPr>
        <p:spPr>
          <a:xfrm>
            <a:off x="265500" y="316700"/>
            <a:ext cx="3163500" cy="26076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3600"/>
              <a:buNone/>
              <a:defRPr sz="3600">
                <a:solidFill>
                  <a:srgbClr val="FFFFFF"/>
                </a:solidFill>
              </a:defRPr>
            </a:lvl1pPr>
            <a:lvl2pPr lvl="1" algn="l">
              <a:lnSpc>
                <a:spcPct val="100000"/>
              </a:lnSpc>
              <a:spcBef>
                <a:spcPts val="0"/>
              </a:spcBef>
              <a:spcAft>
                <a:spcPts val="0"/>
              </a:spcAft>
              <a:buClr>
                <a:srgbClr val="FFFFFF"/>
              </a:buClr>
              <a:buSzPts val="3600"/>
              <a:buNone/>
              <a:defRPr sz="3600">
                <a:solidFill>
                  <a:srgbClr val="FFFFFF"/>
                </a:solidFill>
              </a:defRPr>
            </a:lvl2pPr>
            <a:lvl3pPr lvl="2" algn="l">
              <a:lnSpc>
                <a:spcPct val="100000"/>
              </a:lnSpc>
              <a:spcBef>
                <a:spcPts val="0"/>
              </a:spcBef>
              <a:spcAft>
                <a:spcPts val="0"/>
              </a:spcAft>
              <a:buClr>
                <a:srgbClr val="FFFFFF"/>
              </a:buClr>
              <a:buSzPts val="3600"/>
              <a:buNone/>
              <a:defRPr sz="3600">
                <a:solidFill>
                  <a:srgbClr val="FFFFFF"/>
                </a:solidFill>
              </a:defRPr>
            </a:lvl3pPr>
            <a:lvl4pPr lvl="3" algn="l">
              <a:lnSpc>
                <a:spcPct val="100000"/>
              </a:lnSpc>
              <a:spcBef>
                <a:spcPts val="0"/>
              </a:spcBef>
              <a:spcAft>
                <a:spcPts val="0"/>
              </a:spcAft>
              <a:buClr>
                <a:srgbClr val="FFFFFF"/>
              </a:buClr>
              <a:buSzPts val="3600"/>
              <a:buNone/>
              <a:defRPr sz="3600">
                <a:solidFill>
                  <a:srgbClr val="FFFFFF"/>
                </a:solidFill>
              </a:defRPr>
            </a:lvl4pPr>
            <a:lvl5pPr lvl="4" algn="l">
              <a:lnSpc>
                <a:spcPct val="100000"/>
              </a:lnSpc>
              <a:spcBef>
                <a:spcPts val="0"/>
              </a:spcBef>
              <a:spcAft>
                <a:spcPts val="0"/>
              </a:spcAft>
              <a:buClr>
                <a:srgbClr val="FFFFFF"/>
              </a:buClr>
              <a:buSzPts val="3600"/>
              <a:buNone/>
              <a:defRPr sz="3600">
                <a:solidFill>
                  <a:srgbClr val="FFFFFF"/>
                </a:solidFill>
              </a:defRPr>
            </a:lvl5pPr>
            <a:lvl6pPr lvl="5" algn="l">
              <a:lnSpc>
                <a:spcPct val="100000"/>
              </a:lnSpc>
              <a:spcBef>
                <a:spcPts val="0"/>
              </a:spcBef>
              <a:spcAft>
                <a:spcPts val="0"/>
              </a:spcAft>
              <a:buClr>
                <a:srgbClr val="FFFFFF"/>
              </a:buClr>
              <a:buSzPts val="3600"/>
              <a:buNone/>
              <a:defRPr sz="3600">
                <a:solidFill>
                  <a:srgbClr val="FFFFFF"/>
                </a:solidFill>
              </a:defRPr>
            </a:lvl6pPr>
            <a:lvl7pPr lvl="6" algn="l">
              <a:lnSpc>
                <a:spcPct val="100000"/>
              </a:lnSpc>
              <a:spcBef>
                <a:spcPts val="0"/>
              </a:spcBef>
              <a:spcAft>
                <a:spcPts val="0"/>
              </a:spcAft>
              <a:buClr>
                <a:srgbClr val="FFFFFF"/>
              </a:buClr>
              <a:buSzPts val="3600"/>
              <a:buNone/>
              <a:defRPr sz="3600">
                <a:solidFill>
                  <a:srgbClr val="FFFFFF"/>
                </a:solidFill>
              </a:defRPr>
            </a:lvl7pPr>
            <a:lvl8pPr lvl="7" algn="l">
              <a:lnSpc>
                <a:spcPct val="100000"/>
              </a:lnSpc>
              <a:spcBef>
                <a:spcPts val="0"/>
              </a:spcBef>
              <a:spcAft>
                <a:spcPts val="0"/>
              </a:spcAft>
              <a:buClr>
                <a:srgbClr val="FFFFFF"/>
              </a:buClr>
              <a:buSzPts val="3600"/>
              <a:buNone/>
              <a:defRPr sz="3600">
                <a:solidFill>
                  <a:srgbClr val="FFFFFF"/>
                </a:solidFill>
              </a:defRPr>
            </a:lvl8pPr>
            <a:lvl9pPr lvl="8" algn="l">
              <a:lnSpc>
                <a:spcPct val="100000"/>
              </a:lnSpc>
              <a:spcBef>
                <a:spcPts val="0"/>
              </a:spcBef>
              <a:spcAft>
                <a:spcPts val="0"/>
              </a:spcAft>
              <a:buClr>
                <a:srgbClr val="FFFFFF"/>
              </a:buClr>
              <a:buSzPts val="3600"/>
              <a:buNone/>
              <a:defRPr sz="3600">
                <a:solidFill>
                  <a:srgbClr val="FFFFFF"/>
                </a:solidFill>
              </a:defRPr>
            </a:lvl9pPr>
          </a:lstStyle>
          <a:p/>
        </p:txBody>
      </p:sp>
      <p:sp>
        <p:nvSpPr>
          <p:cNvPr id="102" name="Google Shape;102;p15"/>
          <p:cNvSpPr txBox="1"/>
          <p:nvPr>
            <p:ph idx="1" type="subTitle"/>
          </p:nvPr>
        </p:nvSpPr>
        <p:spPr>
          <a:xfrm>
            <a:off x="265500" y="3009000"/>
            <a:ext cx="3163500" cy="12351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1400"/>
              <a:buNone/>
              <a:defRPr sz="1400">
                <a:solidFill>
                  <a:srgbClr val="FFFFFF"/>
                </a:solidFill>
              </a:defRPr>
            </a:lvl1pPr>
            <a:lvl2pPr lvl="1" algn="l">
              <a:lnSpc>
                <a:spcPct val="100000"/>
              </a:lnSpc>
              <a:spcBef>
                <a:spcPts val="0"/>
              </a:spcBef>
              <a:spcAft>
                <a:spcPts val="0"/>
              </a:spcAft>
              <a:buClr>
                <a:srgbClr val="FFFFFF"/>
              </a:buClr>
              <a:buSzPts val="1400"/>
              <a:buNone/>
              <a:defRPr sz="1400">
                <a:solidFill>
                  <a:srgbClr val="FFFFFF"/>
                </a:solidFill>
              </a:defRPr>
            </a:lvl2pPr>
            <a:lvl3pPr lvl="2" algn="l">
              <a:lnSpc>
                <a:spcPct val="100000"/>
              </a:lnSpc>
              <a:spcBef>
                <a:spcPts val="0"/>
              </a:spcBef>
              <a:spcAft>
                <a:spcPts val="0"/>
              </a:spcAft>
              <a:buClr>
                <a:srgbClr val="FFFFFF"/>
              </a:buClr>
              <a:buSzPts val="1400"/>
              <a:buNone/>
              <a:defRPr sz="1400">
                <a:solidFill>
                  <a:srgbClr val="FFFFFF"/>
                </a:solidFill>
              </a:defRPr>
            </a:lvl3pPr>
            <a:lvl4pPr lvl="3" algn="l">
              <a:lnSpc>
                <a:spcPct val="100000"/>
              </a:lnSpc>
              <a:spcBef>
                <a:spcPts val="0"/>
              </a:spcBef>
              <a:spcAft>
                <a:spcPts val="0"/>
              </a:spcAft>
              <a:buClr>
                <a:srgbClr val="FFFFFF"/>
              </a:buClr>
              <a:buSzPts val="1400"/>
              <a:buNone/>
              <a:defRPr sz="1400">
                <a:solidFill>
                  <a:srgbClr val="FFFFFF"/>
                </a:solidFill>
              </a:defRPr>
            </a:lvl4pPr>
            <a:lvl5pPr lvl="4" algn="l">
              <a:lnSpc>
                <a:spcPct val="100000"/>
              </a:lnSpc>
              <a:spcBef>
                <a:spcPts val="0"/>
              </a:spcBef>
              <a:spcAft>
                <a:spcPts val="0"/>
              </a:spcAft>
              <a:buClr>
                <a:srgbClr val="FFFFFF"/>
              </a:buClr>
              <a:buSzPts val="1400"/>
              <a:buNone/>
              <a:defRPr sz="1400">
                <a:solidFill>
                  <a:srgbClr val="FFFFFF"/>
                </a:solidFill>
              </a:defRPr>
            </a:lvl5pPr>
            <a:lvl6pPr lvl="5" algn="l">
              <a:lnSpc>
                <a:spcPct val="100000"/>
              </a:lnSpc>
              <a:spcBef>
                <a:spcPts val="0"/>
              </a:spcBef>
              <a:spcAft>
                <a:spcPts val="0"/>
              </a:spcAft>
              <a:buClr>
                <a:srgbClr val="FFFFFF"/>
              </a:buClr>
              <a:buSzPts val="1400"/>
              <a:buNone/>
              <a:defRPr sz="1400">
                <a:solidFill>
                  <a:srgbClr val="FFFFFF"/>
                </a:solidFill>
              </a:defRPr>
            </a:lvl6pPr>
            <a:lvl7pPr lvl="6" algn="l">
              <a:lnSpc>
                <a:spcPct val="100000"/>
              </a:lnSpc>
              <a:spcBef>
                <a:spcPts val="0"/>
              </a:spcBef>
              <a:spcAft>
                <a:spcPts val="0"/>
              </a:spcAft>
              <a:buClr>
                <a:srgbClr val="FFFFFF"/>
              </a:buClr>
              <a:buSzPts val="1400"/>
              <a:buNone/>
              <a:defRPr sz="1400">
                <a:solidFill>
                  <a:srgbClr val="FFFFFF"/>
                </a:solidFill>
              </a:defRPr>
            </a:lvl7pPr>
            <a:lvl8pPr lvl="7" algn="l">
              <a:lnSpc>
                <a:spcPct val="100000"/>
              </a:lnSpc>
              <a:spcBef>
                <a:spcPts val="0"/>
              </a:spcBef>
              <a:spcAft>
                <a:spcPts val="0"/>
              </a:spcAft>
              <a:buClr>
                <a:srgbClr val="FFFFFF"/>
              </a:buClr>
              <a:buSzPts val="1400"/>
              <a:buNone/>
              <a:defRPr sz="1400">
                <a:solidFill>
                  <a:srgbClr val="FFFFFF"/>
                </a:solidFill>
              </a:defRPr>
            </a:lvl8pPr>
            <a:lvl9pPr lvl="8" algn="l">
              <a:lnSpc>
                <a:spcPct val="100000"/>
              </a:lnSpc>
              <a:spcBef>
                <a:spcPts val="0"/>
              </a:spcBef>
              <a:spcAft>
                <a:spcPts val="0"/>
              </a:spcAft>
              <a:buClr>
                <a:srgbClr val="FFFFFF"/>
              </a:buClr>
              <a:buSzPts val="1400"/>
              <a:buNone/>
              <a:defRPr sz="1400">
                <a:solidFill>
                  <a:srgbClr val="FFFFFF"/>
                </a:solidFill>
              </a:defRPr>
            </a:lvl9pPr>
          </a:lstStyle>
          <a:p/>
        </p:txBody>
      </p:sp>
      <p:sp>
        <p:nvSpPr>
          <p:cNvPr id="103" name="Google Shape;103;p15"/>
          <p:cNvSpPr txBox="1"/>
          <p:nvPr>
            <p:ph idx="2" type="body"/>
          </p:nvPr>
        </p:nvSpPr>
        <p:spPr>
          <a:xfrm>
            <a:off x="4283675" y="992575"/>
            <a:ext cx="4407300" cy="3158100"/>
          </a:xfrm>
          <a:prstGeom prst="rect">
            <a:avLst/>
          </a:prstGeom>
          <a:noFill/>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rgbClr val="FFFFFF"/>
              </a:buClr>
              <a:buSzPts val="1800"/>
              <a:buChar char="●"/>
              <a:defRPr sz="1800">
                <a:solidFill>
                  <a:srgbClr val="FFFFFF"/>
                </a:solidFill>
              </a:defRPr>
            </a:lvl1pPr>
            <a:lvl2pPr indent="-317500" lvl="1" marL="914400" algn="l">
              <a:lnSpc>
                <a:spcPct val="115000"/>
              </a:lnSpc>
              <a:spcBef>
                <a:spcPts val="1600"/>
              </a:spcBef>
              <a:spcAft>
                <a:spcPts val="0"/>
              </a:spcAft>
              <a:buClr>
                <a:srgbClr val="FFFFFF"/>
              </a:buClr>
              <a:buSzPts val="1400"/>
              <a:buChar char="○"/>
              <a:defRPr sz="1400">
                <a:solidFill>
                  <a:srgbClr val="FFFFFF"/>
                </a:solidFill>
              </a:defRPr>
            </a:lvl2pPr>
            <a:lvl3pPr indent="-317500" lvl="2" marL="1371600" algn="l">
              <a:lnSpc>
                <a:spcPct val="115000"/>
              </a:lnSpc>
              <a:spcBef>
                <a:spcPts val="1600"/>
              </a:spcBef>
              <a:spcAft>
                <a:spcPts val="0"/>
              </a:spcAft>
              <a:buClr>
                <a:srgbClr val="FFFFFF"/>
              </a:buClr>
              <a:buSzPts val="1400"/>
              <a:buChar char="■"/>
              <a:defRPr sz="1400">
                <a:solidFill>
                  <a:srgbClr val="FFFFFF"/>
                </a:solidFill>
              </a:defRPr>
            </a:lvl3pPr>
            <a:lvl4pPr indent="-317500" lvl="3" marL="1828800" algn="l">
              <a:lnSpc>
                <a:spcPct val="115000"/>
              </a:lnSpc>
              <a:spcBef>
                <a:spcPts val="1600"/>
              </a:spcBef>
              <a:spcAft>
                <a:spcPts val="0"/>
              </a:spcAft>
              <a:buClr>
                <a:srgbClr val="FFFFFF"/>
              </a:buClr>
              <a:buSzPts val="1400"/>
              <a:buChar char="●"/>
              <a:defRPr sz="1400">
                <a:solidFill>
                  <a:srgbClr val="FFFFFF"/>
                </a:solidFill>
              </a:defRPr>
            </a:lvl4pPr>
            <a:lvl5pPr indent="-317500" lvl="4" marL="2286000" algn="l">
              <a:lnSpc>
                <a:spcPct val="115000"/>
              </a:lnSpc>
              <a:spcBef>
                <a:spcPts val="1600"/>
              </a:spcBef>
              <a:spcAft>
                <a:spcPts val="0"/>
              </a:spcAft>
              <a:buClr>
                <a:srgbClr val="FFFFFF"/>
              </a:buClr>
              <a:buSzPts val="1400"/>
              <a:buChar char="○"/>
              <a:defRPr sz="1400">
                <a:solidFill>
                  <a:srgbClr val="FFFFFF"/>
                </a:solidFill>
              </a:defRPr>
            </a:lvl5pPr>
            <a:lvl6pPr indent="-317500" lvl="5" marL="2743200" algn="l">
              <a:lnSpc>
                <a:spcPct val="115000"/>
              </a:lnSpc>
              <a:spcBef>
                <a:spcPts val="1600"/>
              </a:spcBef>
              <a:spcAft>
                <a:spcPts val="0"/>
              </a:spcAft>
              <a:buClr>
                <a:srgbClr val="FFFFFF"/>
              </a:buClr>
              <a:buSzPts val="1400"/>
              <a:buChar char="■"/>
              <a:defRPr sz="1400">
                <a:solidFill>
                  <a:srgbClr val="FFFFFF"/>
                </a:solidFill>
              </a:defRPr>
            </a:lvl6pPr>
            <a:lvl7pPr indent="-317500" lvl="6" marL="3200400" algn="l">
              <a:lnSpc>
                <a:spcPct val="115000"/>
              </a:lnSpc>
              <a:spcBef>
                <a:spcPts val="1600"/>
              </a:spcBef>
              <a:spcAft>
                <a:spcPts val="0"/>
              </a:spcAft>
              <a:buClr>
                <a:srgbClr val="FFFFFF"/>
              </a:buClr>
              <a:buSzPts val="1400"/>
              <a:buChar char="●"/>
              <a:defRPr sz="1400">
                <a:solidFill>
                  <a:srgbClr val="FFFFFF"/>
                </a:solidFill>
              </a:defRPr>
            </a:lvl7pPr>
            <a:lvl8pPr indent="-317500" lvl="7" marL="3657600" algn="l">
              <a:lnSpc>
                <a:spcPct val="115000"/>
              </a:lnSpc>
              <a:spcBef>
                <a:spcPts val="1600"/>
              </a:spcBef>
              <a:spcAft>
                <a:spcPts val="0"/>
              </a:spcAft>
              <a:buClr>
                <a:srgbClr val="FFFFFF"/>
              </a:buClr>
              <a:buSzPts val="1400"/>
              <a:buChar char="○"/>
              <a:defRPr sz="1400">
                <a:solidFill>
                  <a:srgbClr val="FFFFFF"/>
                </a:solidFill>
              </a:defRPr>
            </a:lvl8pPr>
            <a:lvl9pPr indent="-317500" lvl="8" marL="4114800" algn="l">
              <a:lnSpc>
                <a:spcPct val="115000"/>
              </a:lnSpc>
              <a:spcBef>
                <a:spcPts val="1600"/>
              </a:spcBef>
              <a:spcAft>
                <a:spcPts val="1600"/>
              </a:spcAft>
              <a:buClr>
                <a:srgbClr val="FFFFFF"/>
              </a:buClr>
              <a:buSzPts val="1400"/>
              <a:buChar char="■"/>
              <a:defRPr sz="1400">
                <a:solidFill>
                  <a:srgbClr val="FFFFFF"/>
                </a:solidFill>
              </a:defRPr>
            </a:lvl9pPr>
          </a:lstStyle>
          <a:p/>
        </p:txBody>
      </p:sp>
      <p:sp>
        <p:nvSpPr>
          <p:cNvPr id="104" name="Google Shape;104;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5">
    <p:bg>
      <p:bgPr>
        <a:solidFill>
          <a:srgbClr val="FFFFFF"/>
        </a:solidFill>
      </p:bgPr>
    </p:bg>
    <p:spTree>
      <p:nvGrpSpPr>
        <p:cNvPr id="105" name="Shape 105"/>
        <p:cNvGrpSpPr/>
        <p:nvPr/>
      </p:nvGrpSpPr>
      <p:grpSpPr>
        <a:xfrm>
          <a:off x="0" y="0"/>
          <a:ext cx="0" cy="0"/>
          <a:chOff x="0" y="0"/>
          <a:chExt cx="0" cy="0"/>
        </a:xfrm>
      </p:grpSpPr>
      <p:sp>
        <p:nvSpPr>
          <p:cNvPr id="106" name="Google Shape;106;p1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6"/>
          <p:cNvSpPr/>
          <p:nvPr/>
        </p:nvSpPr>
        <p:spPr>
          <a:xfrm>
            <a:off x="188400" y="188400"/>
            <a:ext cx="8767200" cy="476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6"/>
          <p:cNvSpPr/>
          <p:nvPr/>
        </p:nvSpPr>
        <p:spPr>
          <a:xfrm>
            <a:off x="282600" y="282600"/>
            <a:ext cx="8578800" cy="4578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9" name="Google Shape;109;p16"/>
          <p:cNvCxnSpPr/>
          <p:nvPr/>
        </p:nvCxnSpPr>
        <p:spPr>
          <a:xfrm>
            <a:off x="282600" y="4607275"/>
            <a:ext cx="423000" cy="0"/>
          </a:xfrm>
          <a:prstGeom prst="straightConnector1">
            <a:avLst/>
          </a:prstGeom>
          <a:noFill/>
          <a:ln cap="flat" cmpd="sng" w="19050">
            <a:solidFill>
              <a:schemeClr val="dk1"/>
            </a:solidFill>
            <a:prstDash val="solid"/>
            <a:round/>
            <a:headEnd len="sm" w="sm" type="none"/>
            <a:tailEnd len="sm" w="sm" type="none"/>
          </a:ln>
        </p:spPr>
      </p:cxnSp>
      <p:cxnSp>
        <p:nvCxnSpPr>
          <p:cNvPr id="110" name="Google Shape;110;p16"/>
          <p:cNvCxnSpPr/>
          <p:nvPr/>
        </p:nvCxnSpPr>
        <p:spPr>
          <a:xfrm>
            <a:off x="8438400" y="536225"/>
            <a:ext cx="423000" cy="0"/>
          </a:xfrm>
          <a:prstGeom prst="straightConnector1">
            <a:avLst/>
          </a:prstGeom>
          <a:noFill/>
          <a:ln cap="flat" cmpd="sng" w="19050">
            <a:solidFill>
              <a:schemeClr val="dk1"/>
            </a:solidFill>
            <a:prstDash val="solid"/>
            <a:round/>
            <a:headEnd len="sm" w="sm" type="none"/>
            <a:tailEnd len="sm" w="sm" type="none"/>
          </a:ln>
        </p:spPr>
      </p:cxnSp>
      <p:sp>
        <p:nvSpPr>
          <p:cNvPr id="111" name="Google Shape;111;p16"/>
          <p:cNvSpPr txBox="1"/>
          <p:nvPr>
            <p:ph type="title"/>
          </p:nvPr>
        </p:nvSpPr>
        <p:spPr>
          <a:xfrm>
            <a:off x="705600" y="1415400"/>
            <a:ext cx="3394200" cy="2249700"/>
          </a:xfrm>
          <a:prstGeom prst="rect">
            <a:avLst/>
          </a:prstGeom>
          <a:noFill/>
        </p:spPr>
        <p:txBody>
          <a:bodyPr anchorCtr="0" anchor="ctr" bIns="91425" lIns="91425" spcFirstLastPara="1" rIns="91425" wrap="square" tIns="91425">
            <a:noAutofit/>
          </a:bodyPr>
          <a:lstStyle>
            <a:lvl1pPr lvl="0" algn="r">
              <a:lnSpc>
                <a:spcPct val="100000"/>
              </a:lnSpc>
              <a:spcBef>
                <a:spcPts val="0"/>
              </a:spcBef>
              <a:spcAft>
                <a:spcPts val="0"/>
              </a:spcAft>
              <a:buNone/>
              <a:defRPr b="1" sz="2400">
                <a:solidFill>
                  <a:schemeClr val="dk1"/>
                </a:solidFill>
              </a:defRPr>
            </a:lvl1pPr>
            <a:lvl2pPr lvl="1" algn="r">
              <a:lnSpc>
                <a:spcPct val="100000"/>
              </a:lnSpc>
              <a:spcBef>
                <a:spcPts val="0"/>
              </a:spcBef>
              <a:spcAft>
                <a:spcPts val="0"/>
              </a:spcAft>
              <a:buNone/>
              <a:defRPr b="1" sz="2400">
                <a:solidFill>
                  <a:schemeClr val="dk1"/>
                </a:solidFill>
              </a:defRPr>
            </a:lvl2pPr>
            <a:lvl3pPr lvl="2" algn="r">
              <a:lnSpc>
                <a:spcPct val="100000"/>
              </a:lnSpc>
              <a:spcBef>
                <a:spcPts val="0"/>
              </a:spcBef>
              <a:spcAft>
                <a:spcPts val="0"/>
              </a:spcAft>
              <a:buNone/>
              <a:defRPr b="1" sz="2400">
                <a:solidFill>
                  <a:schemeClr val="dk1"/>
                </a:solidFill>
              </a:defRPr>
            </a:lvl3pPr>
            <a:lvl4pPr lvl="3" algn="r">
              <a:lnSpc>
                <a:spcPct val="100000"/>
              </a:lnSpc>
              <a:spcBef>
                <a:spcPts val="0"/>
              </a:spcBef>
              <a:spcAft>
                <a:spcPts val="0"/>
              </a:spcAft>
              <a:buNone/>
              <a:defRPr b="1" sz="2400">
                <a:solidFill>
                  <a:schemeClr val="dk1"/>
                </a:solidFill>
              </a:defRPr>
            </a:lvl4pPr>
            <a:lvl5pPr lvl="4" algn="r">
              <a:lnSpc>
                <a:spcPct val="100000"/>
              </a:lnSpc>
              <a:spcBef>
                <a:spcPts val="0"/>
              </a:spcBef>
              <a:spcAft>
                <a:spcPts val="0"/>
              </a:spcAft>
              <a:buNone/>
              <a:defRPr b="1" sz="2400">
                <a:solidFill>
                  <a:schemeClr val="dk1"/>
                </a:solidFill>
              </a:defRPr>
            </a:lvl5pPr>
            <a:lvl6pPr lvl="5" algn="r">
              <a:lnSpc>
                <a:spcPct val="100000"/>
              </a:lnSpc>
              <a:spcBef>
                <a:spcPts val="0"/>
              </a:spcBef>
              <a:spcAft>
                <a:spcPts val="0"/>
              </a:spcAft>
              <a:buNone/>
              <a:defRPr b="1" sz="2400">
                <a:solidFill>
                  <a:schemeClr val="dk1"/>
                </a:solidFill>
              </a:defRPr>
            </a:lvl6pPr>
            <a:lvl7pPr lvl="6" algn="r">
              <a:lnSpc>
                <a:spcPct val="100000"/>
              </a:lnSpc>
              <a:spcBef>
                <a:spcPts val="0"/>
              </a:spcBef>
              <a:spcAft>
                <a:spcPts val="0"/>
              </a:spcAft>
              <a:buNone/>
              <a:defRPr b="1" sz="2400">
                <a:solidFill>
                  <a:schemeClr val="dk1"/>
                </a:solidFill>
              </a:defRPr>
            </a:lvl7pPr>
            <a:lvl8pPr lvl="7" algn="r">
              <a:lnSpc>
                <a:spcPct val="100000"/>
              </a:lnSpc>
              <a:spcBef>
                <a:spcPts val="0"/>
              </a:spcBef>
              <a:spcAft>
                <a:spcPts val="0"/>
              </a:spcAft>
              <a:buNone/>
              <a:defRPr b="1" sz="2400">
                <a:solidFill>
                  <a:schemeClr val="dk1"/>
                </a:solidFill>
              </a:defRPr>
            </a:lvl8pPr>
            <a:lvl9pPr lvl="8" algn="r">
              <a:lnSpc>
                <a:spcPct val="100000"/>
              </a:lnSpc>
              <a:spcBef>
                <a:spcPts val="0"/>
              </a:spcBef>
              <a:spcAft>
                <a:spcPts val="0"/>
              </a:spcAft>
              <a:buNone/>
              <a:defRPr b="1" sz="2400">
                <a:solidFill>
                  <a:schemeClr val="dk1"/>
                </a:solidFill>
              </a:defRPr>
            </a:lvl9pPr>
          </a:lstStyle>
          <a:p/>
        </p:txBody>
      </p:sp>
      <p:sp>
        <p:nvSpPr>
          <p:cNvPr id="112" name="Google Shape;112;p16"/>
          <p:cNvSpPr txBox="1"/>
          <p:nvPr>
            <p:ph idx="1" type="body"/>
          </p:nvPr>
        </p:nvSpPr>
        <p:spPr>
          <a:xfrm>
            <a:off x="4252525" y="836250"/>
            <a:ext cx="4185900" cy="3408000"/>
          </a:xfrm>
          <a:prstGeom prst="rect">
            <a:avLst/>
          </a:prstGeom>
          <a:noFill/>
        </p:spPr>
        <p:txBody>
          <a:bodyPr anchorCtr="0" anchor="ctr"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113" name="Google Shape;113;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AUTOLAYOUT_6">
    <p:spTree>
      <p:nvGrpSpPr>
        <p:cNvPr id="114" name="Shape 114"/>
        <p:cNvGrpSpPr/>
        <p:nvPr/>
      </p:nvGrpSpPr>
      <p:grpSpPr>
        <a:xfrm>
          <a:off x="0" y="0"/>
          <a:ext cx="0" cy="0"/>
          <a:chOff x="0" y="0"/>
          <a:chExt cx="0" cy="0"/>
        </a:xfrm>
      </p:grpSpPr>
      <p:sp>
        <p:nvSpPr>
          <p:cNvPr id="115" name="Google Shape;115;p17"/>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7"/>
          <p:cNvSpPr/>
          <p:nvPr/>
        </p:nvSpPr>
        <p:spPr>
          <a:xfrm>
            <a:off x="0" y="0"/>
            <a:ext cx="9144000" cy="1853400"/>
          </a:xfrm>
          <a:prstGeom prst="rect">
            <a:avLst/>
          </a:prstGeom>
          <a:gradFill>
            <a:gsLst>
              <a:gs pos="0">
                <a:srgbClr val="696969"/>
              </a:gs>
              <a:gs pos="100000">
                <a:srgbClr val="1D1D1D"/>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7"/>
          <p:cNvSpPr/>
          <p:nvPr/>
        </p:nvSpPr>
        <p:spPr>
          <a:xfrm rot="-5400000">
            <a:off x="8350500" y="4274700"/>
            <a:ext cx="792600" cy="792600"/>
          </a:xfrm>
          <a:prstGeom prst="rtTriangl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7"/>
          <p:cNvSpPr/>
          <p:nvPr/>
        </p:nvSpPr>
        <p:spPr>
          <a:xfrm rot="-5400000">
            <a:off x="7289700" y="0"/>
            <a:ext cx="1853400" cy="1853400"/>
          </a:xfrm>
          <a:prstGeom prst="rtTriangle">
            <a:avLst/>
          </a:prstGeom>
          <a:solidFill>
            <a:srgbClr val="C628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7"/>
          <p:cNvSpPr txBox="1"/>
          <p:nvPr>
            <p:ph type="title"/>
          </p:nvPr>
        </p:nvSpPr>
        <p:spPr>
          <a:xfrm>
            <a:off x="311700" y="751700"/>
            <a:ext cx="6721500" cy="10074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2800"/>
              <a:buNone/>
              <a:defRPr b="1" sz="2800">
                <a:solidFill>
                  <a:srgbClr val="FFFFFF"/>
                </a:solidFill>
              </a:defRPr>
            </a:lvl1pPr>
            <a:lvl2pPr lvl="1" algn="l">
              <a:lnSpc>
                <a:spcPct val="100000"/>
              </a:lnSpc>
              <a:spcBef>
                <a:spcPts val="0"/>
              </a:spcBef>
              <a:spcAft>
                <a:spcPts val="0"/>
              </a:spcAft>
              <a:buClr>
                <a:srgbClr val="FFFFFF"/>
              </a:buClr>
              <a:buSzPts val="2800"/>
              <a:buNone/>
              <a:defRPr b="1" sz="2800">
                <a:solidFill>
                  <a:srgbClr val="FFFFFF"/>
                </a:solidFill>
              </a:defRPr>
            </a:lvl2pPr>
            <a:lvl3pPr lvl="2" algn="l">
              <a:lnSpc>
                <a:spcPct val="100000"/>
              </a:lnSpc>
              <a:spcBef>
                <a:spcPts val="0"/>
              </a:spcBef>
              <a:spcAft>
                <a:spcPts val="0"/>
              </a:spcAft>
              <a:buClr>
                <a:srgbClr val="FFFFFF"/>
              </a:buClr>
              <a:buSzPts val="2800"/>
              <a:buNone/>
              <a:defRPr b="1" sz="2800">
                <a:solidFill>
                  <a:srgbClr val="FFFFFF"/>
                </a:solidFill>
              </a:defRPr>
            </a:lvl3pPr>
            <a:lvl4pPr lvl="3" algn="l">
              <a:lnSpc>
                <a:spcPct val="100000"/>
              </a:lnSpc>
              <a:spcBef>
                <a:spcPts val="0"/>
              </a:spcBef>
              <a:spcAft>
                <a:spcPts val="0"/>
              </a:spcAft>
              <a:buClr>
                <a:srgbClr val="FFFFFF"/>
              </a:buClr>
              <a:buSzPts val="2800"/>
              <a:buNone/>
              <a:defRPr b="1" sz="2800">
                <a:solidFill>
                  <a:srgbClr val="FFFFFF"/>
                </a:solidFill>
              </a:defRPr>
            </a:lvl4pPr>
            <a:lvl5pPr lvl="4" algn="l">
              <a:lnSpc>
                <a:spcPct val="100000"/>
              </a:lnSpc>
              <a:spcBef>
                <a:spcPts val="0"/>
              </a:spcBef>
              <a:spcAft>
                <a:spcPts val="0"/>
              </a:spcAft>
              <a:buClr>
                <a:srgbClr val="FFFFFF"/>
              </a:buClr>
              <a:buSzPts val="2800"/>
              <a:buNone/>
              <a:defRPr b="1" sz="2800">
                <a:solidFill>
                  <a:srgbClr val="FFFFFF"/>
                </a:solidFill>
              </a:defRPr>
            </a:lvl5pPr>
            <a:lvl6pPr lvl="5" algn="l">
              <a:lnSpc>
                <a:spcPct val="100000"/>
              </a:lnSpc>
              <a:spcBef>
                <a:spcPts val="0"/>
              </a:spcBef>
              <a:spcAft>
                <a:spcPts val="0"/>
              </a:spcAft>
              <a:buClr>
                <a:srgbClr val="FFFFFF"/>
              </a:buClr>
              <a:buSzPts val="2800"/>
              <a:buNone/>
              <a:defRPr b="1" sz="2800">
                <a:solidFill>
                  <a:srgbClr val="FFFFFF"/>
                </a:solidFill>
              </a:defRPr>
            </a:lvl6pPr>
            <a:lvl7pPr lvl="6" algn="l">
              <a:lnSpc>
                <a:spcPct val="100000"/>
              </a:lnSpc>
              <a:spcBef>
                <a:spcPts val="0"/>
              </a:spcBef>
              <a:spcAft>
                <a:spcPts val="0"/>
              </a:spcAft>
              <a:buClr>
                <a:srgbClr val="FFFFFF"/>
              </a:buClr>
              <a:buSzPts val="2800"/>
              <a:buNone/>
              <a:defRPr b="1" sz="2800">
                <a:solidFill>
                  <a:srgbClr val="FFFFFF"/>
                </a:solidFill>
              </a:defRPr>
            </a:lvl7pPr>
            <a:lvl8pPr lvl="7" algn="l">
              <a:lnSpc>
                <a:spcPct val="100000"/>
              </a:lnSpc>
              <a:spcBef>
                <a:spcPts val="0"/>
              </a:spcBef>
              <a:spcAft>
                <a:spcPts val="0"/>
              </a:spcAft>
              <a:buClr>
                <a:srgbClr val="FFFFFF"/>
              </a:buClr>
              <a:buSzPts val="2800"/>
              <a:buNone/>
              <a:defRPr b="1" sz="2800">
                <a:solidFill>
                  <a:srgbClr val="FFFFFF"/>
                </a:solidFill>
              </a:defRPr>
            </a:lvl8pPr>
            <a:lvl9pPr lvl="8" algn="l">
              <a:lnSpc>
                <a:spcPct val="100000"/>
              </a:lnSpc>
              <a:spcBef>
                <a:spcPts val="0"/>
              </a:spcBef>
              <a:spcAft>
                <a:spcPts val="0"/>
              </a:spcAft>
              <a:buClr>
                <a:srgbClr val="FFFFFF"/>
              </a:buClr>
              <a:buSzPts val="2800"/>
              <a:buNone/>
              <a:defRPr b="1" sz="2800">
                <a:solidFill>
                  <a:srgbClr val="FFFFFF"/>
                </a:solidFill>
              </a:defRPr>
            </a:lvl9pPr>
          </a:lstStyle>
          <a:p/>
        </p:txBody>
      </p:sp>
      <p:sp>
        <p:nvSpPr>
          <p:cNvPr id="120" name="Google Shape;120;p17"/>
          <p:cNvSpPr txBox="1"/>
          <p:nvPr>
            <p:ph idx="1" type="body"/>
          </p:nvPr>
        </p:nvSpPr>
        <p:spPr>
          <a:xfrm>
            <a:off x="311700" y="2069750"/>
            <a:ext cx="8520600" cy="2499300"/>
          </a:xfrm>
          <a:prstGeom prst="rect">
            <a:avLst/>
          </a:prstGeom>
          <a:noFill/>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21" name="Google Shape;121;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AUTOLAYOUT_7">
    <p:spTree>
      <p:nvGrpSpPr>
        <p:cNvPr id="122" name="Shape 122"/>
        <p:cNvGrpSpPr/>
        <p:nvPr/>
      </p:nvGrpSpPr>
      <p:grpSpPr>
        <a:xfrm>
          <a:off x="0" y="0"/>
          <a:ext cx="0" cy="0"/>
          <a:chOff x="0" y="0"/>
          <a:chExt cx="0" cy="0"/>
        </a:xfrm>
      </p:grpSpPr>
      <p:sp>
        <p:nvSpPr>
          <p:cNvPr id="123" name="Google Shape;123;p18"/>
          <p:cNvSpPr/>
          <p:nvPr/>
        </p:nvSpPr>
        <p:spPr>
          <a:xfrm>
            <a:off x="0" y="0"/>
            <a:ext cx="9144000" cy="5143500"/>
          </a:xfrm>
          <a:prstGeom prst="rect">
            <a:avLst/>
          </a:prstGeom>
          <a:solidFill>
            <a:srgbClr val="21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4" name="Google Shape;124;p18"/>
          <p:cNvPicPr preferRelativeResize="0"/>
          <p:nvPr/>
        </p:nvPicPr>
        <p:blipFill rotWithShape="1">
          <a:blip r:embed="rId2">
            <a:alphaModFix amt="64000"/>
          </a:blip>
          <a:srcRect b="7820" l="0" r="0" t="7820"/>
          <a:stretch/>
        </p:blipFill>
        <p:spPr>
          <a:xfrm>
            <a:off x="-1" y="-3"/>
            <a:ext cx="9144006" cy="5143499"/>
          </a:xfrm>
          <a:prstGeom prst="rect">
            <a:avLst/>
          </a:prstGeom>
          <a:noFill/>
          <a:ln>
            <a:noFill/>
          </a:ln>
        </p:spPr>
      </p:pic>
      <p:sp>
        <p:nvSpPr>
          <p:cNvPr id="125" name="Google Shape;125;p18"/>
          <p:cNvSpPr/>
          <p:nvPr/>
        </p:nvSpPr>
        <p:spPr>
          <a:xfrm>
            <a:off x="821835" y="2765450"/>
            <a:ext cx="638100" cy="72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8"/>
          <p:cNvSpPr txBox="1"/>
          <p:nvPr>
            <p:ph type="ctrTitle"/>
          </p:nvPr>
        </p:nvSpPr>
        <p:spPr>
          <a:xfrm>
            <a:off x="714825" y="2998550"/>
            <a:ext cx="4868400" cy="14469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3000"/>
              <a:buNone/>
              <a:defRPr b="1" sz="3000">
                <a:solidFill>
                  <a:srgbClr val="FFFFFF"/>
                </a:solidFill>
              </a:defRPr>
            </a:lvl1pPr>
            <a:lvl2pPr lvl="1" algn="l">
              <a:lnSpc>
                <a:spcPct val="100000"/>
              </a:lnSpc>
              <a:spcBef>
                <a:spcPts val="0"/>
              </a:spcBef>
              <a:spcAft>
                <a:spcPts val="0"/>
              </a:spcAft>
              <a:buClr>
                <a:srgbClr val="FFFFFF"/>
              </a:buClr>
              <a:buSzPts val="3000"/>
              <a:buNone/>
              <a:defRPr b="1" sz="3000">
                <a:solidFill>
                  <a:srgbClr val="FFFFFF"/>
                </a:solidFill>
              </a:defRPr>
            </a:lvl2pPr>
            <a:lvl3pPr lvl="2" algn="l">
              <a:lnSpc>
                <a:spcPct val="100000"/>
              </a:lnSpc>
              <a:spcBef>
                <a:spcPts val="0"/>
              </a:spcBef>
              <a:spcAft>
                <a:spcPts val="0"/>
              </a:spcAft>
              <a:buClr>
                <a:srgbClr val="FFFFFF"/>
              </a:buClr>
              <a:buSzPts val="3000"/>
              <a:buNone/>
              <a:defRPr b="1" sz="3000">
                <a:solidFill>
                  <a:srgbClr val="FFFFFF"/>
                </a:solidFill>
              </a:defRPr>
            </a:lvl3pPr>
            <a:lvl4pPr lvl="3" algn="l">
              <a:lnSpc>
                <a:spcPct val="100000"/>
              </a:lnSpc>
              <a:spcBef>
                <a:spcPts val="0"/>
              </a:spcBef>
              <a:spcAft>
                <a:spcPts val="0"/>
              </a:spcAft>
              <a:buClr>
                <a:srgbClr val="FFFFFF"/>
              </a:buClr>
              <a:buSzPts val="3000"/>
              <a:buNone/>
              <a:defRPr b="1" sz="3000">
                <a:solidFill>
                  <a:srgbClr val="FFFFFF"/>
                </a:solidFill>
              </a:defRPr>
            </a:lvl4pPr>
            <a:lvl5pPr lvl="4" algn="l">
              <a:lnSpc>
                <a:spcPct val="100000"/>
              </a:lnSpc>
              <a:spcBef>
                <a:spcPts val="0"/>
              </a:spcBef>
              <a:spcAft>
                <a:spcPts val="0"/>
              </a:spcAft>
              <a:buClr>
                <a:srgbClr val="FFFFFF"/>
              </a:buClr>
              <a:buSzPts val="3000"/>
              <a:buNone/>
              <a:defRPr b="1" sz="3000">
                <a:solidFill>
                  <a:srgbClr val="FFFFFF"/>
                </a:solidFill>
              </a:defRPr>
            </a:lvl5pPr>
            <a:lvl6pPr lvl="5" algn="l">
              <a:lnSpc>
                <a:spcPct val="100000"/>
              </a:lnSpc>
              <a:spcBef>
                <a:spcPts val="0"/>
              </a:spcBef>
              <a:spcAft>
                <a:spcPts val="0"/>
              </a:spcAft>
              <a:buClr>
                <a:srgbClr val="FFFFFF"/>
              </a:buClr>
              <a:buSzPts val="3000"/>
              <a:buNone/>
              <a:defRPr b="1" sz="3000">
                <a:solidFill>
                  <a:srgbClr val="FFFFFF"/>
                </a:solidFill>
              </a:defRPr>
            </a:lvl6pPr>
            <a:lvl7pPr lvl="6" algn="l">
              <a:lnSpc>
                <a:spcPct val="100000"/>
              </a:lnSpc>
              <a:spcBef>
                <a:spcPts val="0"/>
              </a:spcBef>
              <a:spcAft>
                <a:spcPts val="0"/>
              </a:spcAft>
              <a:buClr>
                <a:srgbClr val="FFFFFF"/>
              </a:buClr>
              <a:buSzPts val="3000"/>
              <a:buNone/>
              <a:defRPr b="1" sz="3000">
                <a:solidFill>
                  <a:srgbClr val="FFFFFF"/>
                </a:solidFill>
              </a:defRPr>
            </a:lvl7pPr>
            <a:lvl8pPr lvl="7" algn="l">
              <a:lnSpc>
                <a:spcPct val="100000"/>
              </a:lnSpc>
              <a:spcBef>
                <a:spcPts val="0"/>
              </a:spcBef>
              <a:spcAft>
                <a:spcPts val="0"/>
              </a:spcAft>
              <a:buClr>
                <a:srgbClr val="FFFFFF"/>
              </a:buClr>
              <a:buSzPts val="3000"/>
              <a:buNone/>
              <a:defRPr b="1" sz="3000">
                <a:solidFill>
                  <a:srgbClr val="FFFFFF"/>
                </a:solidFill>
              </a:defRPr>
            </a:lvl8pPr>
            <a:lvl9pPr lvl="8" algn="l">
              <a:lnSpc>
                <a:spcPct val="100000"/>
              </a:lnSpc>
              <a:spcBef>
                <a:spcPts val="0"/>
              </a:spcBef>
              <a:spcAft>
                <a:spcPts val="0"/>
              </a:spcAft>
              <a:buClr>
                <a:srgbClr val="FFFFFF"/>
              </a:buClr>
              <a:buSzPts val="3000"/>
              <a:buNone/>
              <a:defRPr b="1" sz="3000">
                <a:solidFill>
                  <a:srgbClr val="FFFFFF"/>
                </a:solidFill>
              </a:defRPr>
            </a:lvl9pPr>
          </a:lstStyle>
          <a:p/>
        </p:txBody>
      </p:sp>
      <p:sp>
        <p:nvSpPr>
          <p:cNvPr id="127" name="Google Shape;127;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212121"/>
                </a:solidFill>
              </a:defRPr>
            </a:lvl1pPr>
            <a:lvl2pPr lvl="1" algn="r">
              <a:lnSpc>
                <a:spcPct val="100000"/>
              </a:lnSpc>
              <a:spcAft>
                <a:spcPts val="0"/>
              </a:spcAft>
              <a:buNone/>
              <a:defRPr sz="1000">
                <a:solidFill>
                  <a:srgbClr val="212121"/>
                </a:solidFill>
              </a:defRPr>
            </a:lvl2pPr>
            <a:lvl3pPr lvl="2" algn="r">
              <a:lnSpc>
                <a:spcPct val="100000"/>
              </a:lnSpc>
              <a:spcAft>
                <a:spcPts val="0"/>
              </a:spcAft>
              <a:buNone/>
              <a:defRPr sz="1000">
                <a:solidFill>
                  <a:srgbClr val="212121"/>
                </a:solidFill>
              </a:defRPr>
            </a:lvl3pPr>
            <a:lvl4pPr lvl="3" algn="r">
              <a:lnSpc>
                <a:spcPct val="100000"/>
              </a:lnSpc>
              <a:spcAft>
                <a:spcPts val="0"/>
              </a:spcAft>
              <a:buNone/>
              <a:defRPr sz="1000">
                <a:solidFill>
                  <a:srgbClr val="212121"/>
                </a:solidFill>
              </a:defRPr>
            </a:lvl4pPr>
            <a:lvl5pPr lvl="4" algn="r">
              <a:lnSpc>
                <a:spcPct val="100000"/>
              </a:lnSpc>
              <a:spcAft>
                <a:spcPts val="0"/>
              </a:spcAft>
              <a:buNone/>
              <a:defRPr sz="1000">
                <a:solidFill>
                  <a:srgbClr val="212121"/>
                </a:solidFill>
              </a:defRPr>
            </a:lvl5pPr>
            <a:lvl6pPr lvl="5" algn="r">
              <a:lnSpc>
                <a:spcPct val="100000"/>
              </a:lnSpc>
              <a:spcAft>
                <a:spcPts val="0"/>
              </a:spcAft>
              <a:buNone/>
              <a:defRPr sz="1000">
                <a:solidFill>
                  <a:srgbClr val="212121"/>
                </a:solidFill>
              </a:defRPr>
            </a:lvl6pPr>
            <a:lvl7pPr lvl="6" algn="r">
              <a:lnSpc>
                <a:spcPct val="100000"/>
              </a:lnSpc>
              <a:spcAft>
                <a:spcPts val="0"/>
              </a:spcAft>
              <a:buNone/>
              <a:defRPr sz="1000">
                <a:solidFill>
                  <a:srgbClr val="212121"/>
                </a:solidFill>
              </a:defRPr>
            </a:lvl7pPr>
            <a:lvl8pPr lvl="7" algn="r">
              <a:lnSpc>
                <a:spcPct val="100000"/>
              </a:lnSpc>
              <a:spcAft>
                <a:spcPts val="0"/>
              </a:spcAft>
              <a:buNone/>
              <a:defRPr sz="1000">
                <a:solidFill>
                  <a:srgbClr val="212121"/>
                </a:solidFill>
              </a:defRPr>
            </a:lvl8pPr>
            <a:lvl9pPr lvl="8" algn="r">
              <a:lnSpc>
                <a:spcPct val="100000"/>
              </a:lnSpc>
              <a:spcAft>
                <a:spcPts val="0"/>
              </a:spcAft>
              <a:buNone/>
              <a:defRPr sz="1000">
                <a:solidFill>
                  <a:srgbClr val="21212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AUTOLAYOUT_8">
    <p:bg>
      <p:bgPr>
        <a:solidFill>
          <a:srgbClr val="FFFFFF"/>
        </a:solidFill>
      </p:bgPr>
    </p:bg>
    <p:spTree>
      <p:nvGrpSpPr>
        <p:cNvPr id="128" name="Shape 128"/>
        <p:cNvGrpSpPr/>
        <p:nvPr/>
      </p:nvGrpSpPr>
      <p:grpSpPr>
        <a:xfrm>
          <a:off x="0" y="0"/>
          <a:ext cx="0" cy="0"/>
          <a:chOff x="0" y="0"/>
          <a:chExt cx="0" cy="0"/>
        </a:xfrm>
      </p:grpSpPr>
      <p:sp>
        <p:nvSpPr>
          <p:cNvPr id="129" name="Google Shape;129;p19"/>
          <p:cNvSpPr/>
          <p:nvPr/>
        </p:nvSpPr>
        <p:spPr>
          <a:xfrm>
            <a:off x="0" y="0"/>
            <a:ext cx="914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9"/>
          <p:cNvSpPr/>
          <p:nvPr/>
        </p:nvSpPr>
        <p:spPr>
          <a:xfrm>
            <a:off x="0" y="63"/>
            <a:ext cx="914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9"/>
          <p:cNvSpPr/>
          <p:nvPr/>
        </p:nvSpPr>
        <p:spPr>
          <a:xfrm>
            <a:off x="1264800" y="0"/>
            <a:ext cx="7879200" cy="5143500"/>
          </a:xfrm>
          <a:prstGeom prst="rect">
            <a:avLst/>
          </a:prstGeom>
          <a:solidFill>
            <a:srgbClr val="FFFFFF">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9"/>
          <p:cNvSpPr/>
          <p:nvPr/>
        </p:nvSpPr>
        <p:spPr>
          <a:xfrm>
            <a:off x="2577075" y="188"/>
            <a:ext cx="5143500" cy="5143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9"/>
          <p:cNvSpPr/>
          <p:nvPr/>
        </p:nvSpPr>
        <p:spPr>
          <a:xfrm>
            <a:off x="2577075" y="125"/>
            <a:ext cx="5143500" cy="5143500"/>
          </a:xfrm>
          <a:prstGeom prst="flowChartDelay">
            <a:avLst/>
          </a:prstGeom>
          <a:solidFill>
            <a:srgbClr val="FFFFFF">
              <a:alpha val="1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9"/>
          <p:cNvSpPr/>
          <p:nvPr/>
        </p:nvSpPr>
        <p:spPr>
          <a:xfrm>
            <a:off x="1264808" y="188"/>
            <a:ext cx="5143500" cy="5143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9"/>
          <p:cNvSpPr/>
          <p:nvPr/>
        </p:nvSpPr>
        <p:spPr>
          <a:xfrm>
            <a:off x="1264808" y="125"/>
            <a:ext cx="5143500" cy="5143500"/>
          </a:xfrm>
          <a:prstGeom prst="flowChartDelay">
            <a:avLst/>
          </a:prstGeom>
          <a:solidFill>
            <a:srgbClr val="FFFFFF">
              <a:alpha val="12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9"/>
          <p:cNvSpPr/>
          <p:nvPr/>
        </p:nvSpPr>
        <p:spPr>
          <a:xfrm>
            <a:off x="0" y="0"/>
            <a:ext cx="5143500" cy="5143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9"/>
          <p:cNvSpPr txBox="1"/>
          <p:nvPr>
            <p:ph type="title"/>
          </p:nvPr>
        </p:nvSpPr>
        <p:spPr>
          <a:xfrm>
            <a:off x="332325" y="1096874"/>
            <a:ext cx="4339200" cy="2949900"/>
          </a:xfrm>
          <a:prstGeom prst="rect">
            <a:avLst/>
          </a:prstGeom>
          <a:noFill/>
        </p:spPr>
        <p:txBody>
          <a:bodyPr anchorCtr="0" anchor="ctr" bIns="91425" lIns="91425" spcFirstLastPara="1" rIns="91425" wrap="square" tIns="91425">
            <a:noAutofit/>
          </a:bodyPr>
          <a:lstStyle>
            <a:lvl1pPr lvl="0" algn="l">
              <a:lnSpc>
                <a:spcPct val="100000"/>
              </a:lnSpc>
              <a:spcBef>
                <a:spcPts val="0"/>
              </a:spcBef>
              <a:spcAft>
                <a:spcPts val="0"/>
              </a:spcAft>
              <a:buNone/>
              <a:defRPr b="1" sz="3600">
                <a:solidFill>
                  <a:schemeClr val="lt1"/>
                </a:solidFill>
              </a:defRPr>
            </a:lvl1pPr>
            <a:lvl2pPr lvl="1" algn="l">
              <a:lnSpc>
                <a:spcPct val="100000"/>
              </a:lnSpc>
              <a:spcBef>
                <a:spcPts val="0"/>
              </a:spcBef>
              <a:spcAft>
                <a:spcPts val="0"/>
              </a:spcAft>
              <a:buNone/>
              <a:defRPr b="1" sz="3600">
                <a:solidFill>
                  <a:schemeClr val="lt1"/>
                </a:solidFill>
              </a:defRPr>
            </a:lvl2pPr>
            <a:lvl3pPr lvl="2" algn="l">
              <a:lnSpc>
                <a:spcPct val="100000"/>
              </a:lnSpc>
              <a:spcBef>
                <a:spcPts val="0"/>
              </a:spcBef>
              <a:spcAft>
                <a:spcPts val="0"/>
              </a:spcAft>
              <a:buNone/>
              <a:defRPr b="1" sz="3600">
                <a:solidFill>
                  <a:schemeClr val="lt1"/>
                </a:solidFill>
              </a:defRPr>
            </a:lvl3pPr>
            <a:lvl4pPr lvl="3" algn="l">
              <a:lnSpc>
                <a:spcPct val="100000"/>
              </a:lnSpc>
              <a:spcBef>
                <a:spcPts val="0"/>
              </a:spcBef>
              <a:spcAft>
                <a:spcPts val="0"/>
              </a:spcAft>
              <a:buNone/>
              <a:defRPr b="1" sz="3600">
                <a:solidFill>
                  <a:schemeClr val="lt1"/>
                </a:solidFill>
              </a:defRPr>
            </a:lvl4pPr>
            <a:lvl5pPr lvl="4" algn="l">
              <a:lnSpc>
                <a:spcPct val="100000"/>
              </a:lnSpc>
              <a:spcBef>
                <a:spcPts val="0"/>
              </a:spcBef>
              <a:spcAft>
                <a:spcPts val="0"/>
              </a:spcAft>
              <a:buNone/>
              <a:defRPr b="1" sz="3600">
                <a:solidFill>
                  <a:schemeClr val="lt1"/>
                </a:solidFill>
              </a:defRPr>
            </a:lvl5pPr>
            <a:lvl6pPr lvl="5" algn="l">
              <a:lnSpc>
                <a:spcPct val="100000"/>
              </a:lnSpc>
              <a:spcBef>
                <a:spcPts val="0"/>
              </a:spcBef>
              <a:spcAft>
                <a:spcPts val="0"/>
              </a:spcAft>
              <a:buNone/>
              <a:defRPr b="1" sz="3600">
                <a:solidFill>
                  <a:schemeClr val="lt1"/>
                </a:solidFill>
              </a:defRPr>
            </a:lvl6pPr>
            <a:lvl7pPr lvl="6" algn="l">
              <a:lnSpc>
                <a:spcPct val="100000"/>
              </a:lnSpc>
              <a:spcBef>
                <a:spcPts val="0"/>
              </a:spcBef>
              <a:spcAft>
                <a:spcPts val="0"/>
              </a:spcAft>
              <a:buNone/>
              <a:defRPr b="1" sz="3600">
                <a:solidFill>
                  <a:schemeClr val="lt1"/>
                </a:solidFill>
              </a:defRPr>
            </a:lvl7pPr>
            <a:lvl8pPr lvl="7" algn="l">
              <a:lnSpc>
                <a:spcPct val="100000"/>
              </a:lnSpc>
              <a:spcBef>
                <a:spcPts val="0"/>
              </a:spcBef>
              <a:spcAft>
                <a:spcPts val="0"/>
              </a:spcAft>
              <a:buNone/>
              <a:defRPr b="1" sz="3600">
                <a:solidFill>
                  <a:schemeClr val="lt1"/>
                </a:solidFill>
              </a:defRPr>
            </a:lvl8pPr>
            <a:lvl9pPr lvl="8" algn="l">
              <a:lnSpc>
                <a:spcPct val="100000"/>
              </a:lnSpc>
              <a:spcBef>
                <a:spcPts val="0"/>
              </a:spcBef>
              <a:spcAft>
                <a:spcPts val="0"/>
              </a:spcAft>
              <a:buNone/>
              <a:defRPr b="1" sz="3600">
                <a:solidFill>
                  <a:schemeClr val="lt1"/>
                </a:solidFill>
              </a:defRPr>
            </a:lvl9pPr>
          </a:lstStyle>
          <a:p/>
        </p:txBody>
      </p:sp>
      <p:sp>
        <p:nvSpPr>
          <p:cNvPr id="138" name="Google Shape;138;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AUTOLAYOUT_9">
    <p:bg>
      <p:bgPr>
        <a:solidFill>
          <a:srgbClr val="FFFFFF"/>
        </a:solidFill>
      </p:bgPr>
    </p:bg>
    <p:spTree>
      <p:nvGrpSpPr>
        <p:cNvPr id="139" name="Shape 139"/>
        <p:cNvGrpSpPr/>
        <p:nvPr/>
      </p:nvGrpSpPr>
      <p:grpSpPr>
        <a:xfrm>
          <a:off x="0" y="0"/>
          <a:ext cx="0" cy="0"/>
          <a:chOff x="0" y="0"/>
          <a:chExt cx="0" cy="0"/>
        </a:xfrm>
      </p:grpSpPr>
      <p:sp>
        <p:nvSpPr>
          <p:cNvPr id="140" name="Google Shape;140;p20"/>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1" name="Google Shape;141;p20"/>
          <p:cNvGrpSpPr/>
          <p:nvPr/>
        </p:nvGrpSpPr>
        <p:grpSpPr>
          <a:xfrm>
            <a:off x="0" y="0"/>
            <a:ext cx="9144000" cy="1277100"/>
            <a:chOff x="0" y="0"/>
            <a:chExt cx="9144000" cy="1277100"/>
          </a:xfrm>
        </p:grpSpPr>
        <p:sp>
          <p:nvSpPr>
            <p:cNvPr id="142" name="Google Shape;142;p20"/>
            <p:cNvSpPr/>
            <p:nvPr/>
          </p:nvSpPr>
          <p:spPr>
            <a:xfrm>
              <a:off x="0" y="0"/>
              <a:ext cx="9144000" cy="1277100"/>
            </a:xfrm>
            <a:prstGeom prst="rect">
              <a:avLst/>
            </a:prstGeom>
            <a:solidFill>
              <a:srgbClr val="284F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0"/>
            <p:cNvSpPr/>
            <p:nvPr/>
          </p:nvSpPr>
          <p:spPr>
            <a:xfrm>
              <a:off x="8620200" y="381000"/>
              <a:ext cx="142800" cy="137700"/>
            </a:xfrm>
            <a:prstGeom prst="rect">
              <a:avLst/>
            </a:prstGeom>
            <a:solidFill>
              <a:srgbClr val="92C1E8"/>
            </a:solid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0"/>
            <p:cNvSpPr/>
            <p:nvPr/>
          </p:nvSpPr>
          <p:spPr>
            <a:xfrm>
              <a:off x="8477400" y="518700"/>
              <a:ext cx="1428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5" name="Google Shape;145;p20"/>
          <p:cNvSpPr txBox="1"/>
          <p:nvPr>
            <p:ph type="title"/>
          </p:nvPr>
        </p:nvSpPr>
        <p:spPr>
          <a:xfrm>
            <a:off x="311700" y="478025"/>
            <a:ext cx="8054100" cy="640800"/>
          </a:xfrm>
          <a:prstGeom prst="rect">
            <a:avLst/>
          </a:prstGeom>
          <a:noFill/>
        </p:spPr>
        <p:txBody>
          <a:bodyPr anchorCtr="0" anchor="ctr" bIns="91425" lIns="91425" spcFirstLastPara="1" rIns="91425" wrap="square" tIns="91425">
            <a:noAutofit/>
          </a:bodyPr>
          <a:lstStyle>
            <a:lvl1pPr lvl="0" algn="l">
              <a:lnSpc>
                <a:spcPct val="100000"/>
              </a:lnSpc>
              <a:spcBef>
                <a:spcPts val="0"/>
              </a:spcBef>
              <a:spcAft>
                <a:spcPts val="0"/>
              </a:spcAft>
              <a:buNone/>
              <a:defRPr sz="2400">
                <a:solidFill>
                  <a:srgbClr val="FFFFFF"/>
                </a:solidFill>
              </a:defRPr>
            </a:lvl1pPr>
            <a:lvl2pPr lvl="1" algn="l">
              <a:lnSpc>
                <a:spcPct val="100000"/>
              </a:lnSpc>
              <a:spcBef>
                <a:spcPts val="0"/>
              </a:spcBef>
              <a:spcAft>
                <a:spcPts val="0"/>
              </a:spcAft>
              <a:buNone/>
              <a:defRPr sz="2400">
                <a:solidFill>
                  <a:srgbClr val="FFFFFF"/>
                </a:solidFill>
              </a:defRPr>
            </a:lvl2pPr>
            <a:lvl3pPr lvl="2" algn="l">
              <a:lnSpc>
                <a:spcPct val="100000"/>
              </a:lnSpc>
              <a:spcBef>
                <a:spcPts val="0"/>
              </a:spcBef>
              <a:spcAft>
                <a:spcPts val="0"/>
              </a:spcAft>
              <a:buNone/>
              <a:defRPr sz="2400">
                <a:solidFill>
                  <a:srgbClr val="FFFFFF"/>
                </a:solidFill>
              </a:defRPr>
            </a:lvl3pPr>
            <a:lvl4pPr lvl="3" algn="l">
              <a:lnSpc>
                <a:spcPct val="100000"/>
              </a:lnSpc>
              <a:spcBef>
                <a:spcPts val="0"/>
              </a:spcBef>
              <a:spcAft>
                <a:spcPts val="0"/>
              </a:spcAft>
              <a:buNone/>
              <a:defRPr sz="2400">
                <a:solidFill>
                  <a:srgbClr val="FFFFFF"/>
                </a:solidFill>
              </a:defRPr>
            </a:lvl4pPr>
            <a:lvl5pPr lvl="4" algn="l">
              <a:lnSpc>
                <a:spcPct val="100000"/>
              </a:lnSpc>
              <a:spcBef>
                <a:spcPts val="0"/>
              </a:spcBef>
              <a:spcAft>
                <a:spcPts val="0"/>
              </a:spcAft>
              <a:buNone/>
              <a:defRPr sz="2400">
                <a:solidFill>
                  <a:srgbClr val="FFFFFF"/>
                </a:solidFill>
              </a:defRPr>
            </a:lvl5pPr>
            <a:lvl6pPr lvl="5" algn="l">
              <a:lnSpc>
                <a:spcPct val="100000"/>
              </a:lnSpc>
              <a:spcBef>
                <a:spcPts val="0"/>
              </a:spcBef>
              <a:spcAft>
                <a:spcPts val="0"/>
              </a:spcAft>
              <a:buNone/>
              <a:defRPr sz="2400">
                <a:solidFill>
                  <a:srgbClr val="FFFFFF"/>
                </a:solidFill>
              </a:defRPr>
            </a:lvl6pPr>
            <a:lvl7pPr lvl="6" algn="l">
              <a:lnSpc>
                <a:spcPct val="100000"/>
              </a:lnSpc>
              <a:spcBef>
                <a:spcPts val="0"/>
              </a:spcBef>
              <a:spcAft>
                <a:spcPts val="0"/>
              </a:spcAft>
              <a:buNone/>
              <a:defRPr sz="2400">
                <a:solidFill>
                  <a:srgbClr val="FFFFFF"/>
                </a:solidFill>
              </a:defRPr>
            </a:lvl7pPr>
            <a:lvl8pPr lvl="7" algn="l">
              <a:lnSpc>
                <a:spcPct val="100000"/>
              </a:lnSpc>
              <a:spcBef>
                <a:spcPts val="0"/>
              </a:spcBef>
              <a:spcAft>
                <a:spcPts val="0"/>
              </a:spcAft>
              <a:buNone/>
              <a:defRPr sz="2400">
                <a:solidFill>
                  <a:srgbClr val="FFFFFF"/>
                </a:solidFill>
              </a:defRPr>
            </a:lvl8pPr>
            <a:lvl9pPr lvl="8" algn="l">
              <a:lnSpc>
                <a:spcPct val="100000"/>
              </a:lnSpc>
              <a:spcBef>
                <a:spcPts val="0"/>
              </a:spcBef>
              <a:spcAft>
                <a:spcPts val="0"/>
              </a:spcAft>
              <a:buNone/>
              <a:defRPr sz="2400">
                <a:solidFill>
                  <a:srgbClr val="FFFFFF"/>
                </a:solidFill>
              </a:defRPr>
            </a:lvl9pPr>
          </a:lstStyle>
          <a:p/>
        </p:txBody>
      </p:sp>
      <p:sp>
        <p:nvSpPr>
          <p:cNvPr id="146" name="Google Shape;146;p20"/>
          <p:cNvSpPr txBox="1"/>
          <p:nvPr>
            <p:ph idx="1" type="body"/>
          </p:nvPr>
        </p:nvSpPr>
        <p:spPr>
          <a:xfrm>
            <a:off x="311700" y="1507025"/>
            <a:ext cx="3999900" cy="3152700"/>
          </a:xfrm>
          <a:prstGeom prst="rect">
            <a:avLst/>
          </a:prstGeom>
          <a:noFill/>
        </p:spPr>
        <p:txBody>
          <a:bodyPr anchorCtr="0" anchor="t" bIns="91425" lIns="91425" spcFirstLastPara="1" rIns="91425" wrap="square" tIns="91425">
            <a:noAutofit/>
          </a:bodyPr>
          <a:lstStyle>
            <a:lvl1pPr indent="-304800" lvl="0" marL="457200" algn="l">
              <a:lnSpc>
                <a:spcPct val="115000"/>
              </a:lnSpc>
              <a:spcBef>
                <a:spcPts val="0"/>
              </a:spcBef>
              <a:spcAft>
                <a:spcPts val="0"/>
              </a:spcAft>
              <a:buClr>
                <a:srgbClr val="284F7D"/>
              </a:buClr>
              <a:buSzPts val="1200"/>
              <a:buChar char="●"/>
              <a:defRPr sz="1200">
                <a:solidFill>
                  <a:srgbClr val="284F7D"/>
                </a:solidFill>
              </a:defRPr>
            </a:lvl1pPr>
            <a:lvl2pPr indent="-292100" lvl="1" marL="914400" algn="l">
              <a:lnSpc>
                <a:spcPct val="115000"/>
              </a:lnSpc>
              <a:spcBef>
                <a:spcPts val="1600"/>
              </a:spcBef>
              <a:spcAft>
                <a:spcPts val="0"/>
              </a:spcAft>
              <a:buClr>
                <a:srgbClr val="284F7D"/>
              </a:buClr>
              <a:buSzPts val="1000"/>
              <a:buChar char="○"/>
              <a:defRPr sz="1000">
                <a:solidFill>
                  <a:srgbClr val="284F7D"/>
                </a:solidFill>
              </a:defRPr>
            </a:lvl2pPr>
            <a:lvl3pPr indent="-292100" lvl="2" marL="1371600" algn="l">
              <a:lnSpc>
                <a:spcPct val="115000"/>
              </a:lnSpc>
              <a:spcBef>
                <a:spcPts val="1600"/>
              </a:spcBef>
              <a:spcAft>
                <a:spcPts val="0"/>
              </a:spcAft>
              <a:buClr>
                <a:srgbClr val="284F7D"/>
              </a:buClr>
              <a:buSzPts val="1000"/>
              <a:buChar char="■"/>
              <a:defRPr sz="1000">
                <a:solidFill>
                  <a:srgbClr val="284F7D"/>
                </a:solidFill>
              </a:defRPr>
            </a:lvl3pPr>
            <a:lvl4pPr indent="-292100" lvl="3" marL="1828800" algn="l">
              <a:lnSpc>
                <a:spcPct val="115000"/>
              </a:lnSpc>
              <a:spcBef>
                <a:spcPts val="1600"/>
              </a:spcBef>
              <a:spcAft>
                <a:spcPts val="0"/>
              </a:spcAft>
              <a:buClr>
                <a:srgbClr val="284F7D"/>
              </a:buClr>
              <a:buSzPts val="1000"/>
              <a:buChar char="●"/>
              <a:defRPr sz="1000">
                <a:solidFill>
                  <a:srgbClr val="284F7D"/>
                </a:solidFill>
              </a:defRPr>
            </a:lvl4pPr>
            <a:lvl5pPr indent="-292100" lvl="4" marL="2286000" algn="l">
              <a:lnSpc>
                <a:spcPct val="115000"/>
              </a:lnSpc>
              <a:spcBef>
                <a:spcPts val="1600"/>
              </a:spcBef>
              <a:spcAft>
                <a:spcPts val="0"/>
              </a:spcAft>
              <a:buClr>
                <a:srgbClr val="284F7D"/>
              </a:buClr>
              <a:buSzPts val="1000"/>
              <a:buChar char="○"/>
              <a:defRPr sz="1000">
                <a:solidFill>
                  <a:srgbClr val="284F7D"/>
                </a:solidFill>
              </a:defRPr>
            </a:lvl5pPr>
            <a:lvl6pPr indent="-292100" lvl="5" marL="2743200" algn="l">
              <a:lnSpc>
                <a:spcPct val="115000"/>
              </a:lnSpc>
              <a:spcBef>
                <a:spcPts val="1600"/>
              </a:spcBef>
              <a:spcAft>
                <a:spcPts val="0"/>
              </a:spcAft>
              <a:buClr>
                <a:srgbClr val="284F7D"/>
              </a:buClr>
              <a:buSzPts val="1000"/>
              <a:buChar char="■"/>
              <a:defRPr sz="1000">
                <a:solidFill>
                  <a:srgbClr val="284F7D"/>
                </a:solidFill>
              </a:defRPr>
            </a:lvl6pPr>
            <a:lvl7pPr indent="-292100" lvl="6" marL="3200400" algn="l">
              <a:lnSpc>
                <a:spcPct val="115000"/>
              </a:lnSpc>
              <a:spcBef>
                <a:spcPts val="1600"/>
              </a:spcBef>
              <a:spcAft>
                <a:spcPts val="0"/>
              </a:spcAft>
              <a:buClr>
                <a:srgbClr val="284F7D"/>
              </a:buClr>
              <a:buSzPts val="1000"/>
              <a:buChar char="●"/>
              <a:defRPr sz="1000">
                <a:solidFill>
                  <a:srgbClr val="284F7D"/>
                </a:solidFill>
              </a:defRPr>
            </a:lvl7pPr>
            <a:lvl8pPr indent="-292100" lvl="7" marL="3657600" algn="l">
              <a:lnSpc>
                <a:spcPct val="115000"/>
              </a:lnSpc>
              <a:spcBef>
                <a:spcPts val="1600"/>
              </a:spcBef>
              <a:spcAft>
                <a:spcPts val="0"/>
              </a:spcAft>
              <a:buClr>
                <a:srgbClr val="284F7D"/>
              </a:buClr>
              <a:buSzPts val="1000"/>
              <a:buChar char="○"/>
              <a:defRPr sz="1000">
                <a:solidFill>
                  <a:srgbClr val="284F7D"/>
                </a:solidFill>
              </a:defRPr>
            </a:lvl8pPr>
            <a:lvl9pPr indent="-292100" lvl="8" marL="4114800" algn="l">
              <a:lnSpc>
                <a:spcPct val="115000"/>
              </a:lnSpc>
              <a:spcBef>
                <a:spcPts val="1600"/>
              </a:spcBef>
              <a:spcAft>
                <a:spcPts val="1600"/>
              </a:spcAft>
              <a:buClr>
                <a:srgbClr val="284F7D"/>
              </a:buClr>
              <a:buSzPts val="1000"/>
              <a:buChar char="■"/>
              <a:defRPr sz="1000">
                <a:solidFill>
                  <a:srgbClr val="284F7D"/>
                </a:solidFill>
              </a:defRPr>
            </a:lvl9pPr>
          </a:lstStyle>
          <a:p/>
        </p:txBody>
      </p:sp>
      <p:sp>
        <p:nvSpPr>
          <p:cNvPr id="147" name="Google Shape;147;p20"/>
          <p:cNvSpPr txBox="1"/>
          <p:nvPr>
            <p:ph idx="2" type="body"/>
          </p:nvPr>
        </p:nvSpPr>
        <p:spPr>
          <a:xfrm>
            <a:off x="4832400" y="1507025"/>
            <a:ext cx="3999900" cy="3152700"/>
          </a:xfrm>
          <a:prstGeom prst="rect">
            <a:avLst/>
          </a:prstGeom>
          <a:noFill/>
        </p:spPr>
        <p:txBody>
          <a:bodyPr anchorCtr="0" anchor="t" bIns="91425" lIns="91425" spcFirstLastPara="1" rIns="91425" wrap="square" tIns="91425">
            <a:noAutofit/>
          </a:bodyPr>
          <a:lstStyle>
            <a:lvl1pPr indent="-304800" lvl="0" marL="457200" algn="l">
              <a:lnSpc>
                <a:spcPct val="115000"/>
              </a:lnSpc>
              <a:spcBef>
                <a:spcPts val="0"/>
              </a:spcBef>
              <a:spcAft>
                <a:spcPts val="0"/>
              </a:spcAft>
              <a:buClr>
                <a:srgbClr val="284F7D"/>
              </a:buClr>
              <a:buSzPts val="1200"/>
              <a:buChar char="●"/>
              <a:defRPr sz="1200">
                <a:solidFill>
                  <a:srgbClr val="284F7D"/>
                </a:solidFill>
              </a:defRPr>
            </a:lvl1pPr>
            <a:lvl2pPr indent="-292100" lvl="1" marL="914400" algn="l">
              <a:lnSpc>
                <a:spcPct val="115000"/>
              </a:lnSpc>
              <a:spcBef>
                <a:spcPts val="1600"/>
              </a:spcBef>
              <a:spcAft>
                <a:spcPts val="0"/>
              </a:spcAft>
              <a:buClr>
                <a:srgbClr val="284F7D"/>
              </a:buClr>
              <a:buSzPts val="1000"/>
              <a:buChar char="○"/>
              <a:defRPr sz="1000">
                <a:solidFill>
                  <a:srgbClr val="284F7D"/>
                </a:solidFill>
              </a:defRPr>
            </a:lvl2pPr>
            <a:lvl3pPr indent="-292100" lvl="2" marL="1371600" algn="l">
              <a:lnSpc>
                <a:spcPct val="115000"/>
              </a:lnSpc>
              <a:spcBef>
                <a:spcPts val="1600"/>
              </a:spcBef>
              <a:spcAft>
                <a:spcPts val="0"/>
              </a:spcAft>
              <a:buClr>
                <a:srgbClr val="284F7D"/>
              </a:buClr>
              <a:buSzPts val="1000"/>
              <a:buChar char="■"/>
              <a:defRPr sz="1000">
                <a:solidFill>
                  <a:srgbClr val="284F7D"/>
                </a:solidFill>
              </a:defRPr>
            </a:lvl3pPr>
            <a:lvl4pPr indent="-292100" lvl="3" marL="1828800" algn="l">
              <a:lnSpc>
                <a:spcPct val="115000"/>
              </a:lnSpc>
              <a:spcBef>
                <a:spcPts val="1600"/>
              </a:spcBef>
              <a:spcAft>
                <a:spcPts val="0"/>
              </a:spcAft>
              <a:buClr>
                <a:srgbClr val="284F7D"/>
              </a:buClr>
              <a:buSzPts val="1000"/>
              <a:buChar char="●"/>
              <a:defRPr sz="1000">
                <a:solidFill>
                  <a:srgbClr val="284F7D"/>
                </a:solidFill>
              </a:defRPr>
            </a:lvl4pPr>
            <a:lvl5pPr indent="-292100" lvl="4" marL="2286000" algn="l">
              <a:lnSpc>
                <a:spcPct val="115000"/>
              </a:lnSpc>
              <a:spcBef>
                <a:spcPts val="1600"/>
              </a:spcBef>
              <a:spcAft>
                <a:spcPts val="0"/>
              </a:spcAft>
              <a:buClr>
                <a:srgbClr val="284F7D"/>
              </a:buClr>
              <a:buSzPts val="1000"/>
              <a:buChar char="○"/>
              <a:defRPr sz="1000">
                <a:solidFill>
                  <a:srgbClr val="284F7D"/>
                </a:solidFill>
              </a:defRPr>
            </a:lvl5pPr>
            <a:lvl6pPr indent="-292100" lvl="5" marL="2743200" algn="l">
              <a:lnSpc>
                <a:spcPct val="115000"/>
              </a:lnSpc>
              <a:spcBef>
                <a:spcPts val="1600"/>
              </a:spcBef>
              <a:spcAft>
                <a:spcPts val="0"/>
              </a:spcAft>
              <a:buClr>
                <a:srgbClr val="284F7D"/>
              </a:buClr>
              <a:buSzPts val="1000"/>
              <a:buChar char="■"/>
              <a:defRPr sz="1000">
                <a:solidFill>
                  <a:srgbClr val="284F7D"/>
                </a:solidFill>
              </a:defRPr>
            </a:lvl6pPr>
            <a:lvl7pPr indent="-292100" lvl="6" marL="3200400" algn="l">
              <a:lnSpc>
                <a:spcPct val="115000"/>
              </a:lnSpc>
              <a:spcBef>
                <a:spcPts val="1600"/>
              </a:spcBef>
              <a:spcAft>
                <a:spcPts val="0"/>
              </a:spcAft>
              <a:buClr>
                <a:srgbClr val="284F7D"/>
              </a:buClr>
              <a:buSzPts val="1000"/>
              <a:buChar char="●"/>
              <a:defRPr sz="1000">
                <a:solidFill>
                  <a:srgbClr val="284F7D"/>
                </a:solidFill>
              </a:defRPr>
            </a:lvl7pPr>
            <a:lvl8pPr indent="-292100" lvl="7" marL="3657600" algn="l">
              <a:lnSpc>
                <a:spcPct val="115000"/>
              </a:lnSpc>
              <a:spcBef>
                <a:spcPts val="1600"/>
              </a:spcBef>
              <a:spcAft>
                <a:spcPts val="0"/>
              </a:spcAft>
              <a:buClr>
                <a:srgbClr val="284F7D"/>
              </a:buClr>
              <a:buSzPts val="1000"/>
              <a:buChar char="○"/>
              <a:defRPr sz="1000">
                <a:solidFill>
                  <a:srgbClr val="284F7D"/>
                </a:solidFill>
              </a:defRPr>
            </a:lvl8pPr>
            <a:lvl9pPr indent="-292100" lvl="8" marL="4114800" algn="l">
              <a:lnSpc>
                <a:spcPct val="115000"/>
              </a:lnSpc>
              <a:spcBef>
                <a:spcPts val="1600"/>
              </a:spcBef>
              <a:spcAft>
                <a:spcPts val="1600"/>
              </a:spcAft>
              <a:buClr>
                <a:srgbClr val="284F7D"/>
              </a:buClr>
              <a:buSzPts val="1000"/>
              <a:buChar char="■"/>
              <a:defRPr sz="1000">
                <a:solidFill>
                  <a:srgbClr val="284F7D"/>
                </a:solidFill>
              </a:defRPr>
            </a:lvl9pPr>
          </a:lstStyle>
          <a:p/>
        </p:txBody>
      </p:sp>
      <p:sp>
        <p:nvSpPr>
          <p:cNvPr id="148" name="Google Shape;148;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9">
  <p:cSld name="AUTOLAYOUT_10">
    <p:bg>
      <p:bgPr>
        <a:solidFill>
          <a:srgbClr val="FFFFFF"/>
        </a:solidFill>
      </p:bgPr>
    </p:bg>
    <p:spTree>
      <p:nvGrpSpPr>
        <p:cNvPr id="149" name="Shape 149"/>
        <p:cNvGrpSpPr/>
        <p:nvPr/>
      </p:nvGrpSpPr>
      <p:grpSpPr>
        <a:xfrm>
          <a:off x="0" y="0"/>
          <a:ext cx="0" cy="0"/>
          <a:chOff x="0" y="0"/>
          <a:chExt cx="0" cy="0"/>
        </a:xfrm>
      </p:grpSpPr>
      <p:sp>
        <p:nvSpPr>
          <p:cNvPr id="150" name="Google Shape;150;p21"/>
          <p:cNvSpPr/>
          <p:nvPr/>
        </p:nvSpPr>
        <p:spPr>
          <a:xfrm>
            <a:off x="0" y="0"/>
            <a:ext cx="9144000" cy="5143500"/>
          </a:xfrm>
          <a:prstGeom prst="rect">
            <a:avLst/>
          </a:prstGeom>
          <a:solidFill>
            <a:srgbClr val="00DE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1"/>
          <p:cNvSpPr/>
          <p:nvPr/>
        </p:nvSpPr>
        <p:spPr>
          <a:xfrm>
            <a:off x="0" y="714000"/>
            <a:ext cx="9144000" cy="3715500"/>
          </a:xfrm>
          <a:prstGeom prst="rect">
            <a:avLst/>
          </a:prstGeom>
          <a:solidFill>
            <a:srgbClr val="0D65B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1"/>
          <p:cNvSpPr/>
          <p:nvPr/>
        </p:nvSpPr>
        <p:spPr>
          <a:xfrm>
            <a:off x="8187900" y="4426200"/>
            <a:ext cx="956100" cy="717300"/>
          </a:xfrm>
          <a:prstGeom prst="rect">
            <a:avLst/>
          </a:prstGeom>
          <a:solidFill>
            <a:srgbClr val="A7C9D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1"/>
          <p:cNvSpPr/>
          <p:nvPr/>
        </p:nvSpPr>
        <p:spPr>
          <a:xfrm>
            <a:off x="0" y="4429500"/>
            <a:ext cx="2021400" cy="714000"/>
          </a:xfrm>
          <a:prstGeom prst="rect">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1"/>
          <p:cNvSpPr/>
          <p:nvPr/>
        </p:nvSpPr>
        <p:spPr>
          <a:xfrm>
            <a:off x="4019525" y="4426200"/>
            <a:ext cx="3187200" cy="717300"/>
          </a:xfrm>
          <a:prstGeom prst="rect">
            <a:avLst/>
          </a:prstGeom>
          <a:solidFill>
            <a:srgbClr val="78B5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1"/>
          <p:cNvSpPr/>
          <p:nvPr/>
        </p:nvSpPr>
        <p:spPr>
          <a:xfrm>
            <a:off x="7206725" y="4429500"/>
            <a:ext cx="981000" cy="714000"/>
          </a:xfrm>
          <a:prstGeom prst="rect">
            <a:avLst/>
          </a:prstGeom>
          <a:solidFill>
            <a:srgbClr val="FFC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1"/>
          <p:cNvSpPr/>
          <p:nvPr/>
        </p:nvSpPr>
        <p:spPr>
          <a:xfrm>
            <a:off x="4602600" y="0"/>
            <a:ext cx="4541400" cy="717300"/>
          </a:xfrm>
          <a:prstGeom prst="rect">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1"/>
          <p:cNvSpPr txBox="1"/>
          <p:nvPr>
            <p:ph type="ctrTitle"/>
          </p:nvPr>
        </p:nvSpPr>
        <p:spPr>
          <a:xfrm>
            <a:off x="973325" y="1341476"/>
            <a:ext cx="6264000" cy="2452500"/>
          </a:xfrm>
          <a:prstGeom prst="rect">
            <a:avLst/>
          </a:prstGeom>
          <a:noFill/>
        </p:spPr>
        <p:txBody>
          <a:bodyPr anchorCtr="0" anchor="ctr" bIns="91425" lIns="91425" spcFirstLastPara="1" rIns="91425" wrap="square" tIns="91425">
            <a:noAutofit/>
          </a:bodyPr>
          <a:lstStyle>
            <a:lvl1pPr lvl="0" algn="l">
              <a:lnSpc>
                <a:spcPct val="100000"/>
              </a:lnSpc>
              <a:spcBef>
                <a:spcPts val="0"/>
              </a:spcBef>
              <a:spcAft>
                <a:spcPts val="0"/>
              </a:spcAft>
              <a:buClr>
                <a:srgbClr val="FFFFFF"/>
              </a:buClr>
              <a:buSzPts val="3600"/>
              <a:buNone/>
              <a:defRPr b="1" sz="3600">
                <a:solidFill>
                  <a:srgbClr val="FFFFFF"/>
                </a:solidFill>
              </a:defRPr>
            </a:lvl1pPr>
            <a:lvl2pPr lvl="1" algn="l">
              <a:lnSpc>
                <a:spcPct val="100000"/>
              </a:lnSpc>
              <a:spcBef>
                <a:spcPts val="0"/>
              </a:spcBef>
              <a:spcAft>
                <a:spcPts val="0"/>
              </a:spcAft>
              <a:buClr>
                <a:srgbClr val="FFFFFF"/>
              </a:buClr>
              <a:buSzPts val="6000"/>
              <a:buNone/>
              <a:defRPr b="1" sz="6000">
                <a:solidFill>
                  <a:srgbClr val="FFFFFF"/>
                </a:solidFill>
              </a:defRPr>
            </a:lvl2pPr>
            <a:lvl3pPr lvl="2" algn="l">
              <a:lnSpc>
                <a:spcPct val="100000"/>
              </a:lnSpc>
              <a:spcBef>
                <a:spcPts val="0"/>
              </a:spcBef>
              <a:spcAft>
                <a:spcPts val="0"/>
              </a:spcAft>
              <a:buClr>
                <a:srgbClr val="FFFFFF"/>
              </a:buClr>
              <a:buSzPts val="6000"/>
              <a:buNone/>
              <a:defRPr b="1" sz="6000">
                <a:solidFill>
                  <a:srgbClr val="FFFFFF"/>
                </a:solidFill>
              </a:defRPr>
            </a:lvl3pPr>
            <a:lvl4pPr lvl="3" algn="l">
              <a:lnSpc>
                <a:spcPct val="100000"/>
              </a:lnSpc>
              <a:spcBef>
                <a:spcPts val="0"/>
              </a:spcBef>
              <a:spcAft>
                <a:spcPts val="0"/>
              </a:spcAft>
              <a:buClr>
                <a:srgbClr val="FFFFFF"/>
              </a:buClr>
              <a:buSzPts val="6000"/>
              <a:buNone/>
              <a:defRPr b="1" sz="6000">
                <a:solidFill>
                  <a:srgbClr val="FFFFFF"/>
                </a:solidFill>
              </a:defRPr>
            </a:lvl4pPr>
            <a:lvl5pPr lvl="4" algn="l">
              <a:lnSpc>
                <a:spcPct val="100000"/>
              </a:lnSpc>
              <a:spcBef>
                <a:spcPts val="0"/>
              </a:spcBef>
              <a:spcAft>
                <a:spcPts val="0"/>
              </a:spcAft>
              <a:buClr>
                <a:srgbClr val="FFFFFF"/>
              </a:buClr>
              <a:buSzPts val="6000"/>
              <a:buNone/>
              <a:defRPr b="1" sz="6000">
                <a:solidFill>
                  <a:srgbClr val="FFFFFF"/>
                </a:solidFill>
              </a:defRPr>
            </a:lvl5pPr>
            <a:lvl6pPr lvl="5" algn="l">
              <a:lnSpc>
                <a:spcPct val="100000"/>
              </a:lnSpc>
              <a:spcBef>
                <a:spcPts val="0"/>
              </a:spcBef>
              <a:spcAft>
                <a:spcPts val="0"/>
              </a:spcAft>
              <a:buClr>
                <a:srgbClr val="FFFFFF"/>
              </a:buClr>
              <a:buSzPts val="6000"/>
              <a:buNone/>
              <a:defRPr b="1" sz="6000">
                <a:solidFill>
                  <a:srgbClr val="FFFFFF"/>
                </a:solidFill>
              </a:defRPr>
            </a:lvl6pPr>
            <a:lvl7pPr lvl="6" algn="l">
              <a:lnSpc>
                <a:spcPct val="100000"/>
              </a:lnSpc>
              <a:spcBef>
                <a:spcPts val="0"/>
              </a:spcBef>
              <a:spcAft>
                <a:spcPts val="0"/>
              </a:spcAft>
              <a:buClr>
                <a:srgbClr val="FFFFFF"/>
              </a:buClr>
              <a:buSzPts val="6000"/>
              <a:buNone/>
              <a:defRPr b="1" sz="6000">
                <a:solidFill>
                  <a:srgbClr val="FFFFFF"/>
                </a:solidFill>
              </a:defRPr>
            </a:lvl7pPr>
            <a:lvl8pPr lvl="7" algn="l">
              <a:lnSpc>
                <a:spcPct val="100000"/>
              </a:lnSpc>
              <a:spcBef>
                <a:spcPts val="0"/>
              </a:spcBef>
              <a:spcAft>
                <a:spcPts val="0"/>
              </a:spcAft>
              <a:buClr>
                <a:srgbClr val="FFFFFF"/>
              </a:buClr>
              <a:buSzPts val="6000"/>
              <a:buNone/>
              <a:defRPr b="1" sz="6000">
                <a:solidFill>
                  <a:srgbClr val="FFFFFF"/>
                </a:solidFill>
              </a:defRPr>
            </a:lvl8pPr>
            <a:lvl9pPr lvl="8" algn="l">
              <a:lnSpc>
                <a:spcPct val="100000"/>
              </a:lnSpc>
              <a:spcBef>
                <a:spcPts val="0"/>
              </a:spcBef>
              <a:spcAft>
                <a:spcPts val="0"/>
              </a:spcAft>
              <a:buClr>
                <a:srgbClr val="FFFFFF"/>
              </a:buClr>
              <a:buSzPts val="6000"/>
              <a:buNone/>
              <a:defRPr b="1" sz="6000">
                <a:solidFill>
                  <a:srgbClr val="FFFFFF"/>
                </a:solidFill>
              </a:defRPr>
            </a:lvl9pPr>
          </a:lstStyle>
          <a:p/>
        </p:txBody>
      </p:sp>
      <p:sp>
        <p:nvSpPr>
          <p:cNvPr id="158" name="Google Shape;158;p2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AUTOLAYOUT_11">
    <p:bg>
      <p:bgPr>
        <a:solidFill>
          <a:srgbClr val="FFFFFF"/>
        </a:solidFill>
      </p:bgPr>
    </p:bg>
    <p:spTree>
      <p:nvGrpSpPr>
        <p:cNvPr id="159" name="Shape 159"/>
        <p:cNvGrpSpPr/>
        <p:nvPr/>
      </p:nvGrpSpPr>
      <p:grpSpPr>
        <a:xfrm>
          <a:off x="0" y="0"/>
          <a:ext cx="0" cy="0"/>
          <a:chOff x="0" y="0"/>
          <a:chExt cx="0" cy="0"/>
        </a:xfrm>
      </p:grpSpPr>
      <p:sp>
        <p:nvSpPr>
          <p:cNvPr id="160" name="Google Shape;160;p22"/>
          <p:cNvSpPr/>
          <p:nvPr/>
        </p:nvSpPr>
        <p:spPr>
          <a:xfrm>
            <a:off x="0" y="0"/>
            <a:ext cx="9144000" cy="5143500"/>
          </a:xfrm>
          <a:prstGeom prst="rect">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2"/>
          <p:cNvSpPr/>
          <p:nvPr/>
        </p:nvSpPr>
        <p:spPr>
          <a:xfrm>
            <a:off x="2316574" y="3364649"/>
            <a:ext cx="1632000" cy="1632000"/>
          </a:xfrm>
          <a:prstGeom prst="ellipse">
            <a:avLst/>
          </a:prstGeom>
          <a:noFill/>
          <a:ln cap="flat" cmpd="sng" w="1905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2"/>
          <p:cNvSpPr/>
          <p:nvPr/>
        </p:nvSpPr>
        <p:spPr>
          <a:xfrm>
            <a:off x="6118424" y="1414824"/>
            <a:ext cx="1632000" cy="1632000"/>
          </a:xfrm>
          <a:prstGeom prst="ellipse">
            <a:avLst/>
          </a:prstGeom>
          <a:noFill/>
          <a:ln cap="flat" cmpd="sng" w="19050">
            <a:solidFill>
              <a:srgbClr val="4285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2"/>
          <p:cNvSpPr/>
          <p:nvPr/>
        </p:nvSpPr>
        <p:spPr>
          <a:xfrm>
            <a:off x="7500225" y="4086700"/>
            <a:ext cx="831300" cy="831300"/>
          </a:xfrm>
          <a:prstGeom prst="ellipse">
            <a:avLst/>
          </a:prstGeom>
          <a:noFill/>
          <a:ln cap="flat" cmpd="sng" w="19050">
            <a:solidFill>
              <a:srgbClr val="DB443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2"/>
          <p:cNvSpPr/>
          <p:nvPr/>
        </p:nvSpPr>
        <p:spPr>
          <a:xfrm>
            <a:off x="794188" y="1494263"/>
            <a:ext cx="831300" cy="831300"/>
          </a:xfrm>
          <a:prstGeom prst="ellipse">
            <a:avLst/>
          </a:prstGeom>
          <a:noFill/>
          <a:ln cap="flat" cmpd="sng" w="19050">
            <a:solidFill>
              <a:srgbClr val="DB443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2"/>
          <p:cNvSpPr/>
          <p:nvPr/>
        </p:nvSpPr>
        <p:spPr>
          <a:xfrm>
            <a:off x="1080300" y="1677414"/>
            <a:ext cx="3452400" cy="3029100"/>
          </a:xfrm>
          <a:prstGeom prst="rect">
            <a:avLst/>
          </a:prstGeom>
          <a:solidFill>
            <a:srgbClr val="FFFFFF"/>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2"/>
          <p:cNvSpPr/>
          <p:nvPr/>
        </p:nvSpPr>
        <p:spPr>
          <a:xfrm>
            <a:off x="4611275" y="1677414"/>
            <a:ext cx="3452400" cy="3029100"/>
          </a:xfrm>
          <a:prstGeom prst="rect">
            <a:avLst/>
          </a:prstGeom>
          <a:solidFill>
            <a:srgbClr val="FFFFFF"/>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2"/>
          <p:cNvSpPr txBox="1"/>
          <p:nvPr>
            <p:ph type="title"/>
          </p:nvPr>
        </p:nvSpPr>
        <p:spPr>
          <a:xfrm>
            <a:off x="1347900" y="446125"/>
            <a:ext cx="6448200" cy="912300"/>
          </a:xfrm>
          <a:prstGeom prst="rect">
            <a:avLst/>
          </a:prstGeom>
          <a:noFill/>
        </p:spPr>
        <p:txBody>
          <a:bodyPr anchorCtr="0" anchor="ctr" bIns="91425" lIns="91425" spcFirstLastPara="1" rIns="91425" wrap="square" tIns="91425">
            <a:noAutofit/>
          </a:bodyPr>
          <a:lstStyle>
            <a:lvl1pPr lvl="0" algn="l">
              <a:lnSpc>
                <a:spcPct val="100000"/>
              </a:lnSpc>
              <a:spcBef>
                <a:spcPts val="0"/>
              </a:spcBef>
              <a:spcAft>
                <a:spcPts val="0"/>
              </a:spcAft>
              <a:buClr>
                <a:srgbClr val="434343"/>
              </a:buClr>
              <a:buSzPts val="2400"/>
              <a:buNone/>
              <a:defRPr sz="2400">
                <a:solidFill>
                  <a:srgbClr val="434343"/>
                </a:solidFill>
              </a:defRPr>
            </a:lvl1pPr>
            <a:lvl2pPr lvl="1" algn="l">
              <a:lnSpc>
                <a:spcPct val="100000"/>
              </a:lnSpc>
              <a:spcBef>
                <a:spcPts val="0"/>
              </a:spcBef>
              <a:spcAft>
                <a:spcPts val="0"/>
              </a:spcAft>
              <a:buClr>
                <a:srgbClr val="434343"/>
              </a:buClr>
              <a:buSzPts val="2400"/>
              <a:buNone/>
              <a:defRPr sz="2400">
                <a:solidFill>
                  <a:srgbClr val="434343"/>
                </a:solidFill>
              </a:defRPr>
            </a:lvl2pPr>
            <a:lvl3pPr lvl="2" algn="l">
              <a:lnSpc>
                <a:spcPct val="100000"/>
              </a:lnSpc>
              <a:spcBef>
                <a:spcPts val="0"/>
              </a:spcBef>
              <a:spcAft>
                <a:spcPts val="0"/>
              </a:spcAft>
              <a:buClr>
                <a:srgbClr val="434343"/>
              </a:buClr>
              <a:buSzPts val="2400"/>
              <a:buNone/>
              <a:defRPr sz="2400">
                <a:solidFill>
                  <a:srgbClr val="434343"/>
                </a:solidFill>
              </a:defRPr>
            </a:lvl3pPr>
            <a:lvl4pPr lvl="3" algn="l">
              <a:lnSpc>
                <a:spcPct val="100000"/>
              </a:lnSpc>
              <a:spcBef>
                <a:spcPts val="0"/>
              </a:spcBef>
              <a:spcAft>
                <a:spcPts val="0"/>
              </a:spcAft>
              <a:buClr>
                <a:srgbClr val="434343"/>
              </a:buClr>
              <a:buSzPts val="2400"/>
              <a:buNone/>
              <a:defRPr sz="2400">
                <a:solidFill>
                  <a:srgbClr val="434343"/>
                </a:solidFill>
              </a:defRPr>
            </a:lvl4pPr>
            <a:lvl5pPr lvl="4" algn="l">
              <a:lnSpc>
                <a:spcPct val="100000"/>
              </a:lnSpc>
              <a:spcBef>
                <a:spcPts val="0"/>
              </a:spcBef>
              <a:spcAft>
                <a:spcPts val="0"/>
              </a:spcAft>
              <a:buClr>
                <a:srgbClr val="434343"/>
              </a:buClr>
              <a:buSzPts val="2400"/>
              <a:buNone/>
              <a:defRPr sz="2400">
                <a:solidFill>
                  <a:srgbClr val="434343"/>
                </a:solidFill>
              </a:defRPr>
            </a:lvl5pPr>
            <a:lvl6pPr lvl="5" algn="l">
              <a:lnSpc>
                <a:spcPct val="100000"/>
              </a:lnSpc>
              <a:spcBef>
                <a:spcPts val="0"/>
              </a:spcBef>
              <a:spcAft>
                <a:spcPts val="0"/>
              </a:spcAft>
              <a:buClr>
                <a:srgbClr val="434343"/>
              </a:buClr>
              <a:buSzPts val="2400"/>
              <a:buNone/>
              <a:defRPr sz="2400">
                <a:solidFill>
                  <a:srgbClr val="434343"/>
                </a:solidFill>
              </a:defRPr>
            </a:lvl6pPr>
            <a:lvl7pPr lvl="6" algn="l">
              <a:lnSpc>
                <a:spcPct val="100000"/>
              </a:lnSpc>
              <a:spcBef>
                <a:spcPts val="0"/>
              </a:spcBef>
              <a:spcAft>
                <a:spcPts val="0"/>
              </a:spcAft>
              <a:buClr>
                <a:srgbClr val="434343"/>
              </a:buClr>
              <a:buSzPts val="2400"/>
              <a:buNone/>
              <a:defRPr sz="2400">
                <a:solidFill>
                  <a:srgbClr val="434343"/>
                </a:solidFill>
              </a:defRPr>
            </a:lvl7pPr>
            <a:lvl8pPr lvl="7" algn="l">
              <a:lnSpc>
                <a:spcPct val="100000"/>
              </a:lnSpc>
              <a:spcBef>
                <a:spcPts val="0"/>
              </a:spcBef>
              <a:spcAft>
                <a:spcPts val="0"/>
              </a:spcAft>
              <a:buClr>
                <a:srgbClr val="434343"/>
              </a:buClr>
              <a:buSzPts val="2400"/>
              <a:buNone/>
              <a:defRPr sz="2400">
                <a:solidFill>
                  <a:srgbClr val="434343"/>
                </a:solidFill>
              </a:defRPr>
            </a:lvl8pPr>
            <a:lvl9pPr lvl="8" algn="l">
              <a:lnSpc>
                <a:spcPct val="100000"/>
              </a:lnSpc>
              <a:spcBef>
                <a:spcPts val="0"/>
              </a:spcBef>
              <a:spcAft>
                <a:spcPts val="0"/>
              </a:spcAft>
              <a:buClr>
                <a:srgbClr val="434343"/>
              </a:buClr>
              <a:buSzPts val="2400"/>
              <a:buNone/>
              <a:defRPr sz="2400">
                <a:solidFill>
                  <a:srgbClr val="434343"/>
                </a:solidFill>
              </a:defRPr>
            </a:lvl9pPr>
          </a:lstStyle>
          <a:p/>
        </p:txBody>
      </p:sp>
      <p:sp>
        <p:nvSpPr>
          <p:cNvPr id="168" name="Google Shape;168;p22"/>
          <p:cNvSpPr txBox="1"/>
          <p:nvPr>
            <p:ph idx="1" type="body"/>
          </p:nvPr>
        </p:nvSpPr>
        <p:spPr>
          <a:xfrm>
            <a:off x="1347900" y="1876875"/>
            <a:ext cx="2917200" cy="26301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434343"/>
              </a:buClr>
              <a:buSzPts val="1400"/>
              <a:buChar char="●"/>
              <a:defRPr sz="1400">
                <a:solidFill>
                  <a:srgbClr val="434343"/>
                </a:solidFill>
              </a:defRPr>
            </a:lvl1pPr>
            <a:lvl2pPr indent="-304800" lvl="1" marL="914400" algn="l">
              <a:lnSpc>
                <a:spcPct val="115000"/>
              </a:lnSpc>
              <a:spcBef>
                <a:spcPts val="1600"/>
              </a:spcBef>
              <a:spcAft>
                <a:spcPts val="0"/>
              </a:spcAft>
              <a:buClr>
                <a:srgbClr val="434343"/>
              </a:buClr>
              <a:buSzPts val="1200"/>
              <a:buChar char="○"/>
              <a:defRPr sz="1200">
                <a:solidFill>
                  <a:srgbClr val="434343"/>
                </a:solidFill>
              </a:defRPr>
            </a:lvl2pPr>
            <a:lvl3pPr indent="-304800" lvl="2" marL="1371600" algn="l">
              <a:lnSpc>
                <a:spcPct val="115000"/>
              </a:lnSpc>
              <a:spcBef>
                <a:spcPts val="1600"/>
              </a:spcBef>
              <a:spcAft>
                <a:spcPts val="0"/>
              </a:spcAft>
              <a:buClr>
                <a:srgbClr val="434343"/>
              </a:buClr>
              <a:buSzPts val="1200"/>
              <a:buChar char="■"/>
              <a:defRPr sz="1200">
                <a:solidFill>
                  <a:srgbClr val="434343"/>
                </a:solidFill>
              </a:defRPr>
            </a:lvl3pPr>
            <a:lvl4pPr indent="-304800" lvl="3" marL="1828800" algn="l">
              <a:lnSpc>
                <a:spcPct val="115000"/>
              </a:lnSpc>
              <a:spcBef>
                <a:spcPts val="1600"/>
              </a:spcBef>
              <a:spcAft>
                <a:spcPts val="0"/>
              </a:spcAft>
              <a:buClr>
                <a:srgbClr val="434343"/>
              </a:buClr>
              <a:buSzPts val="1200"/>
              <a:buChar char="●"/>
              <a:defRPr sz="1200">
                <a:solidFill>
                  <a:srgbClr val="434343"/>
                </a:solidFill>
              </a:defRPr>
            </a:lvl4pPr>
            <a:lvl5pPr indent="-304800" lvl="4" marL="2286000" algn="l">
              <a:lnSpc>
                <a:spcPct val="115000"/>
              </a:lnSpc>
              <a:spcBef>
                <a:spcPts val="1600"/>
              </a:spcBef>
              <a:spcAft>
                <a:spcPts val="0"/>
              </a:spcAft>
              <a:buClr>
                <a:srgbClr val="434343"/>
              </a:buClr>
              <a:buSzPts val="1200"/>
              <a:buChar char="○"/>
              <a:defRPr sz="1200">
                <a:solidFill>
                  <a:srgbClr val="434343"/>
                </a:solidFill>
              </a:defRPr>
            </a:lvl5pPr>
            <a:lvl6pPr indent="-304800" lvl="5" marL="2743200" algn="l">
              <a:lnSpc>
                <a:spcPct val="115000"/>
              </a:lnSpc>
              <a:spcBef>
                <a:spcPts val="1600"/>
              </a:spcBef>
              <a:spcAft>
                <a:spcPts val="0"/>
              </a:spcAft>
              <a:buClr>
                <a:srgbClr val="434343"/>
              </a:buClr>
              <a:buSzPts val="1200"/>
              <a:buChar char="■"/>
              <a:defRPr sz="1200">
                <a:solidFill>
                  <a:srgbClr val="434343"/>
                </a:solidFill>
              </a:defRPr>
            </a:lvl6pPr>
            <a:lvl7pPr indent="-304800" lvl="6" marL="3200400" algn="l">
              <a:lnSpc>
                <a:spcPct val="115000"/>
              </a:lnSpc>
              <a:spcBef>
                <a:spcPts val="1600"/>
              </a:spcBef>
              <a:spcAft>
                <a:spcPts val="0"/>
              </a:spcAft>
              <a:buClr>
                <a:srgbClr val="434343"/>
              </a:buClr>
              <a:buSzPts val="1200"/>
              <a:buChar char="●"/>
              <a:defRPr sz="1200">
                <a:solidFill>
                  <a:srgbClr val="434343"/>
                </a:solidFill>
              </a:defRPr>
            </a:lvl7pPr>
            <a:lvl8pPr indent="-304800" lvl="7" marL="3657600" algn="l">
              <a:lnSpc>
                <a:spcPct val="115000"/>
              </a:lnSpc>
              <a:spcBef>
                <a:spcPts val="1600"/>
              </a:spcBef>
              <a:spcAft>
                <a:spcPts val="0"/>
              </a:spcAft>
              <a:buClr>
                <a:srgbClr val="434343"/>
              </a:buClr>
              <a:buSzPts val="1200"/>
              <a:buChar char="○"/>
              <a:defRPr sz="1200">
                <a:solidFill>
                  <a:srgbClr val="434343"/>
                </a:solidFill>
              </a:defRPr>
            </a:lvl8pPr>
            <a:lvl9pPr indent="-304800" lvl="8" marL="4114800" algn="l">
              <a:lnSpc>
                <a:spcPct val="115000"/>
              </a:lnSpc>
              <a:spcBef>
                <a:spcPts val="1600"/>
              </a:spcBef>
              <a:spcAft>
                <a:spcPts val="1600"/>
              </a:spcAft>
              <a:buClr>
                <a:srgbClr val="434343"/>
              </a:buClr>
              <a:buSzPts val="1200"/>
              <a:buChar char="■"/>
              <a:defRPr sz="1200">
                <a:solidFill>
                  <a:srgbClr val="434343"/>
                </a:solidFill>
              </a:defRPr>
            </a:lvl9pPr>
          </a:lstStyle>
          <a:p/>
        </p:txBody>
      </p:sp>
      <p:sp>
        <p:nvSpPr>
          <p:cNvPr id="169" name="Google Shape;169;p22"/>
          <p:cNvSpPr txBox="1"/>
          <p:nvPr>
            <p:ph idx="2" type="body"/>
          </p:nvPr>
        </p:nvSpPr>
        <p:spPr>
          <a:xfrm>
            <a:off x="4878875" y="1876925"/>
            <a:ext cx="2917200" cy="26301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434343"/>
              </a:buClr>
              <a:buSzPts val="1400"/>
              <a:buChar char="●"/>
              <a:defRPr sz="1400">
                <a:solidFill>
                  <a:srgbClr val="434343"/>
                </a:solidFill>
              </a:defRPr>
            </a:lvl1pPr>
            <a:lvl2pPr indent="-304800" lvl="1" marL="914400" algn="l">
              <a:lnSpc>
                <a:spcPct val="115000"/>
              </a:lnSpc>
              <a:spcBef>
                <a:spcPts val="1600"/>
              </a:spcBef>
              <a:spcAft>
                <a:spcPts val="0"/>
              </a:spcAft>
              <a:buClr>
                <a:srgbClr val="434343"/>
              </a:buClr>
              <a:buSzPts val="1200"/>
              <a:buChar char="○"/>
              <a:defRPr sz="1200">
                <a:solidFill>
                  <a:srgbClr val="434343"/>
                </a:solidFill>
              </a:defRPr>
            </a:lvl2pPr>
            <a:lvl3pPr indent="-304800" lvl="2" marL="1371600" algn="l">
              <a:lnSpc>
                <a:spcPct val="115000"/>
              </a:lnSpc>
              <a:spcBef>
                <a:spcPts val="1600"/>
              </a:spcBef>
              <a:spcAft>
                <a:spcPts val="0"/>
              </a:spcAft>
              <a:buClr>
                <a:srgbClr val="434343"/>
              </a:buClr>
              <a:buSzPts val="1200"/>
              <a:buChar char="■"/>
              <a:defRPr sz="1200">
                <a:solidFill>
                  <a:srgbClr val="434343"/>
                </a:solidFill>
              </a:defRPr>
            </a:lvl3pPr>
            <a:lvl4pPr indent="-304800" lvl="3" marL="1828800" algn="l">
              <a:lnSpc>
                <a:spcPct val="115000"/>
              </a:lnSpc>
              <a:spcBef>
                <a:spcPts val="1600"/>
              </a:spcBef>
              <a:spcAft>
                <a:spcPts val="0"/>
              </a:spcAft>
              <a:buClr>
                <a:srgbClr val="434343"/>
              </a:buClr>
              <a:buSzPts val="1200"/>
              <a:buChar char="●"/>
              <a:defRPr sz="1200">
                <a:solidFill>
                  <a:srgbClr val="434343"/>
                </a:solidFill>
              </a:defRPr>
            </a:lvl4pPr>
            <a:lvl5pPr indent="-304800" lvl="4" marL="2286000" algn="l">
              <a:lnSpc>
                <a:spcPct val="115000"/>
              </a:lnSpc>
              <a:spcBef>
                <a:spcPts val="1600"/>
              </a:spcBef>
              <a:spcAft>
                <a:spcPts val="0"/>
              </a:spcAft>
              <a:buClr>
                <a:srgbClr val="434343"/>
              </a:buClr>
              <a:buSzPts val="1200"/>
              <a:buChar char="○"/>
              <a:defRPr sz="1200">
                <a:solidFill>
                  <a:srgbClr val="434343"/>
                </a:solidFill>
              </a:defRPr>
            </a:lvl5pPr>
            <a:lvl6pPr indent="-304800" lvl="5" marL="2743200" algn="l">
              <a:lnSpc>
                <a:spcPct val="115000"/>
              </a:lnSpc>
              <a:spcBef>
                <a:spcPts val="1600"/>
              </a:spcBef>
              <a:spcAft>
                <a:spcPts val="0"/>
              </a:spcAft>
              <a:buClr>
                <a:srgbClr val="434343"/>
              </a:buClr>
              <a:buSzPts val="1200"/>
              <a:buChar char="■"/>
              <a:defRPr sz="1200">
                <a:solidFill>
                  <a:srgbClr val="434343"/>
                </a:solidFill>
              </a:defRPr>
            </a:lvl6pPr>
            <a:lvl7pPr indent="-304800" lvl="6" marL="3200400" algn="l">
              <a:lnSpc>
                <a:spcPct val="115000"/>
              </a:lnSpc>
              <a:spcBef>
                <a:spcPts val="1600"/>
              </a:spcBef>
              <a:spcAft>
                <a:spcPts val="0"/>
              </a:spcAft>
              <a:buClr>
                <a:srgbClr val="434343"/>
              </a:buClr>
              <a:buSzPts val="1200"/>
              <a:buChar char="●"/>
              <a:defRPr sz="1200">
                <a:solidFill>
                  <a:srgbClr val="434343"/>
                </a:solidFill>
              </a:defRPr>
            </a:lvl7pPr>
            <a:lvl8pPr indent="-304800" lvl="7" marL="3657600" algn="l">
              <a:lnSpc>
                <a:spcPct val="115000"/>
              </a:lnSpc>
              <a:spcBef>
                <a:spcPts val="1600"/>
              </a:spcBef>
              <a:spcAft>
                <a:spcPts val="0"/>
              </a:spcAft>
              <a:buClr>
                <a:srgbClr val="434343"/>
              </a:buClr>
              <a:buSzPts val="1200"/>
              <a:buChar char="○"/>
              <a:defRPr sz="1200">
                <a:solidFill>
                  <a:srgbClr val="434343"/>
                </a:solidFill>
              </a:defRPr>
            </a:lvl8pPr>
            <a:lvl9pPr indent="-304800" lvl="8" marL="4114800" algn="l">
              <a:lnSpc>
                <a:spcPct val="115000"/>
              </a:lnSpc>
              <a:spcBef>
                <a:spcPts val="1600"/>
              </a:spcBef>
              <a:spcAft>
                <a:spcPts val="1600"/>
              </a:spcAft>
              <a:buClr>
                <a:srgbClr val="434343"/>
              </a:buClr>
              <a:buSzPts val="1200"/>
              <a:buChar char="■"/>
              <a:defRPr sz="1200">
                <a:solidFill>
                  <a:srgbClr val="434343"/>
                </a:solidFill>
              </a:defRPr>
            </a:lvl9pPr>
          </a:lstStyle>
          <a:p/>
        </p:txBody>
      </p:sp>
      <p:sp>
        <p:nvSpPr>
          <p:cNvPr id="170" name="Google Shape;170;p22"/>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66666"/>
                </a:solidFill>
              </a:defRPr>
            </a:lvl1pPr>
            <a:lvl2pPr lvl="1" algn="r">
              <a:lnSpc>
                <a:spcPct val="100000"/>
              </a:lnSpc>
              <a:spcAft>
                <a:spcPts val="0"/>
              </a:spcAft>
              <a:buNone/>
              <a:defRPr sz="1000">
                <a:solidFill>
                  <a:srgbClr val="666666"/>
                </a:solidFill>
              </a:defRPr>
            </a:lvl2pPr>
            <a:lvl3pPr lvl="2" algn="r">
              <a:lnSpc>
                <a:spcPct val="100000"/>
              </a:lnSpc>
              <a:spcAft>
                <a:spcPts val="0"/>
              </a:spcAft>
              <a:buNone/>
              <a:defRPr sz="1000">
                <a:solidFill>
                  <a:srgbClr val="666666"/>
                </a:solidFill>
              </a:defRPr>
            </a:lvl3pPr>
            <a:lvl4pPr lvl="3" algn="r">
              <a:lnSpc>
                <a:spcPct val="100000"/>
              </a:lnSpc>
              <a:spcAft>
                <a:spcPts val="0"/>
              </a:spcAft>
              <a:buNone/>
              <a:defRPr sz="1000">
                <a:solidFill>
                  <a:srgbClr val="666666"/>
                </a:solidFill>
              </a:defRPr>
            </a:lvl4pPr>
            <a:lvl5pPr lvl="4" algn="r">
              <a:lnSpc>
                <a:spcPct val="100000"/>
              </a:lnSpc>
              <a:spcAft>
                <a:spcPts val="0"/>
              </a:spcAft>
              <a:buNone/>
              <a:defRPr sz="1000">
                <a:solidFill>
                  <a:srgbClr val="666666"/>
                </a:solidFill>
              </a:defRPr>
            </a:lvl5pPr>
            <a:lvl6pPr lvl="5" algn="r">
              <a:lnSpc>
                <a:spcPct val="100000"/>
              </a:lnSpc>
              <a:spcAft>
                <a:spcPts val="0"/>
              </a:spcAft>
              <a:buNone/>
              <a:defRPr sz="1000">
                <a:solidFill>
                  <a:srgbClr val="666666"/>
                </a:solidFill>
              </a:defRPr>
            </a:lvl6pPr>
            <a:lvl7pPr lvl="6" algn="r">
              <a:lnSpc>
                <a:spcPct val="100000"/>
              </a:lnSpc>
              <a:spcAft>
                <a:spcPts val="0"/>
              </a:spcAft>
              <a:buNone/>
              <a:defRPr sz="1000">
                <a:solidFill>
                  <a:srgbClr val="666666"/>
                </a:solidFill>
              </a:defRPr>
            </a:lvl7pPr>
            <a:lvl8pPr lvl="7" algn="r">
              <a:lnSpc>
                <a:spcPct val="100000"/>
              </a:lnSpc>
              <a:spcAft>
                <a:spcPts val="0"/>
              </a:spcAft>
              <a:buNone/>
              <a:defRPr sz="1000">
                <a:solidFill>
                  <a:srgbClr val="666666"/>
                </a:solidFill>
              </a:defRPr>
            </a:lvl8pPr>
            <a:lvl9pPr lvl="8" algn="r">
              <a:lnSpc>
                <a:spcPct val="100000"/>
              </a:lnSpc>
              <a:spcAft>
                <a:spcPts val="0"/>
              </a:spcAft>
              <a:buNone/>
              <a:defRPr sz="1000">
                <a:solidFill>
                  <a:srgbClr val="666666"/>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1">
  <p:cSld name="AUTOLAYOUT_12">
    <p:spTree>
      <p:nvGrpSpPr>
        <p:cNvPr id="171" name="Shape 171"/>
        <p:cNvGrpSpPr/>
        <p:nvPr/>
      </p:nvGrpSpPr>
      <p:grpSpPr>
        <a:xfrm>
          <a:off x="0" y="0"/>
          <a:ext cx="0" cy="0"/>
          <a:chOff x="0" y="0"/>
          <a:chExt cx="0" cy="0"/>
        </a:xfrm>
      </p:grpSpPr>
      <p:pic>
        <p:nvPicPr>
          <p:cNvPr id="172" name="Google Shape;172;p23"/>
          <p:cNvPicPr preferRelativeResize="0"/>
          <p:nvPr/>
        </p:nvPicPr>
        <p:blipFill>
          <a:blip r:embed="rId2">
            <a:alphaModFix/>
          </a:blip>
          <a:stretch>
            <a:fillRect/>
          </a:stretch>
        </p:blipFill>
        <p:spPr>
          <a:xfrm>
            <a:off x="-1" y="-3"/>
            <a:ext cx="9144007" cy="5143500"/>
          </a:xfrm>
          <a:prstGeom prst="rect">
            <a:avLst/>
          </a:prstGeom>
          <a:noFill/>
          <a:ln>
            <a:noFill/>
          </a:ln>
        </p:spPr>
      </p:pic>
      <p:sp>
        <p:nvSpPr>
          <p:cNvPr id="173" name="Google Shape;173;p23"/>
          <p:cNvSpPr txBox="1"/>
          <p:nvPr>
            <p:ph type="title"/>
          </p:nvPr>
        </p:nvSpPr>
        <p:spPr>
          <a:xfrm>
            <a:off x="3868225" y="406900"/>
            <a:ext cx="4482600" cy="15372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3000"/>
              <a:buNone/>
              <a:defRPr b="1" sz="3000">
                <a:solidFill>
                  <a:srgbClr val="FFFFFF"/>
                </a:solidFill>
              </a:defRPr>
            </a:lvl1pPr>
            <a:lvl2pPr lvl="1" algn="l">
              <a:lnSpc>
                <a:spcPct val="100000"/>
              </a:lnSpc>
              <a:spcBef>
                <a:spcPts val="0"/>
              </a:spcBef>
              <a:spcAft>
                <a:spcPts val="0"/>
              </a:spcAft>
              <a:buClr>
                <a:srgbClr val="FFFFFF"/>
              </a:buClr>
              <a:buSzPts val="3000"/>
              <a:buNone/>
              <a:defRPr b="1" sz="3000">
                <a:solidFill>
                  <a:srgbClr val="FFFFFF"/>
                </a:solidFill>
              </a:defRPr>
            </a:lvl2pPr>
            <a:lvl3pPr lvl="2" algn="l">
              <a:lnSpc>
                <a:spcPct val="100000"/>
              </a:lnSpc>
              <a:spcBef>
                <a:spcPts val="0"/>
              </a:spcBef>
              <a:spcAft>
                <a:spcPts val="0"/>
              </a:spcAft>
              <a:buClr>
                <a:srgbClr val="FFFFFF"/>
              </a:buClr>
              <a:buSzPts val="3000"/>
              <a:buNone/>
              <a:defRPr b="1" sz="3000">
                <a:solidFill>
                  <a:srgbClr val="FFFFFF"/>
                </a:solidFill>
              </a:defRPr>
            </a:lvl3pPr>
            <a:lvl4pPr lvl="3" algn="l">
              <a:lnSpc>
                <a:spcPct val="100000"/>
              </a:lnSpc>
              <a:spcBef>
                <a:spcPts val="0"/>
              </a:spcBef>
              <a:spcAft>
                <a:spcPts val="0"/>
              </a:spcAft>
              <a:buClr>
                <a:srgbClr val="FFFFFF"/>
              </a:buClr>
              <a:buSzPts val="3000"/>
              <a:buNone/>
              <a:defRPr b="1" sz="3000">
                <a:solidFill>
                  <a:srgbClr val="FFFFFF"/>
                </a:solidFill>
              </a:defRPr>
            </a:lvl4pPr>
            <a:lvl5pPr lvl="4" algn="l">
              <a:lnSpc>
                <a:spcPct val="100000"/>
              </a:lnSpc>
              <a:spcBef>
                <a:spcPts val="0"/>
              </a:spcBef>
              <a:spcAft>
                <a:spcPts val="0"/>
              </a:spcAft>
              <a:buClr>
                <a:srgbClr val="FFFFFF"/>
              </a:buClr>
              <a:buSzPts val="3000"/>
              <a:buNone/>
              <a:defRPr b="1" sz="3000">
                <a:solidFill>
                  <a:srgbClr val="FFFFFF"/>
                </a:solidFill>
              </a:defRPr>
            </a:lvl5pPr>
            <a:lvl6pPr lvl="5" algn="l">
              <a:lnSpc>
                <a:spcPct val="100000"/>
              </a:lnSpc>
              <a:spcBef>
                <a:spcPts val="0"/>
              </a:spcBef>
              <a:spcAft>
                <a:spcPts val="0"/>
              </a:spcAft>
              <a:buClr>
                <a:srgbClr val="FFFFFF"/>
              </a:buClr>
              <a:buSzPts val="3000"/>
              <a:buNone/>
              <a:defRPr b="1" sz="3000">
                <a:solidFill>
                  <a:srgbClr val="FFFFFF"/>
                </a:solidFill>
              </a:defRPr>
            </a:lvl6pPr>
            <a:lvl7pPr lvl="6" algn="l">
              <a:lnSpc>
                <a:spcPct val="100000"/>
              </a:lnSpc>
              <a:spcBef>
                <a:spcPts val="0"/>
              </a:spcBef>
              <a:spcAft>
                <a:spcPts val="0"/>
              </a:spcAft>
              <a:buClr>
                <a:srgbClr val="FFFFFF"/>
              </a:buClr>
              <a:buSzPts val="3000"/>
              <a:buNone/>
              <a:defRPr b="1" sz="3000">
                <a:solidFill>
                  <a:srgbClr val="FFFFFF"/>
                </a:solidFill>
              </a:defRPr>
            </a:lvl7pPr>
            <a:lvl8pPr lvl="7" algn="l">
              <a:lnSpc>
                <a:spcPct val="100000"/>
              </a:lnSpc>
              <a:spcBef>
                <a:spcPts val="0"/>
              </a:spcBef>
              <a:spcAft>
                <a:spcPts val="0"/>
              </a:spcAft>
              <a:buClr>
                <a:srgbClr val="FFFFFF"/>
              </a:buClr>
              <a:buSzPts val="3000"/>
              <a:buNone/>
              <a:defRPr b="1" sz="3000">
                <a:solidFill>
                  <a:srgbClr val="FFFFFF"/>
                </a:solidFill>
              </a:defRPr>
            </a:lvl8pPr>
            <a:lvl9pPr lvl="8" algn="l">
              <a:lnSpc>
                <a:spcPct val="100000"/>
              </a:lnSpc>
              <a:spcBef>
                <a:spcPts val="0"/>
              </a:spcBef>
              <a:spcAft>
                <a:spcPts val="0"/>
              </a:spcAft>
              <a:buClr>
                <a:srgbClr val="FFFFFF"/>
              </a:buClr>
              <a:buSzPts val="3000"/>
              <a:buNone/>
              <a:defRPr b="1" sz="3000">
                <a:solidFill>
                  <a:srgbClr val="FFFFFF"/>
                </a:solidFill>
              </a:defRPr>
            </a:lvl9pPr>
          </a:lstStyle>
          <a:p/>
        </p:txBody>
      </p:sp>
      <p:sp>
        <p:nvSpPr>
          <p:cNvPr id="174" name="Google Shape;174;p23"/>
          <p:cNvSpPr txBox="1"/>
          <p:nvPr>
            <p:ph idx="1" type="body"/>
          </p:nvPr>
        </p:nvSpPr>
        <p:spPr>
          <a:xfrm>
            <a:off x="3868318" y="2053723"/>
            <a:ext cx="4482600" cy="23781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rgbClr val="FFFFFF"/>
              </a:buClr>
              <a:buSzPts val="1600"/>
              <a:buChar char="●"/>
              <a:defRPr sz="1600">
                <a:solidFill>
                  <a:srgbClr val="FFFFFF"/>
                </a:solidFill>
              </a:defRPr>
            </a:lvl1pPr>
            <a:lvl2pPr indent="-317500" lvl="1" marL="914400" algn="l">
              <a:lnSpc>
                <a:spcPct val="115000"/>
              </a:lnSpc>
              <a:spcBef>
                <a:spcPts val="1600"/>
              </a:spcBef>
              <a:spcAft>
                <a:spcPts val="0"/>
              </a:spcAft>
              <a:buClr>
                <a:srgbClr val="FFFFFF"/>
              </a:buClr>
              <a:buSzPts val="1400"/>
              <a:buChar char="○"/>
              <a:defRPr sz="1400">
                <a:solidFill>
                  <a:srgbClr val="FFFFFF"/>
                </a:solidFill>
              </a:defRPr>
            </a:lvl2pPr>
            <a:lvl3pPr indent="-317500" lvl="2" marL="1371600" algn="l">
              <a:lnSpc>
                <a:spcPct val="115000"/>
              </a:lnSpc>
              <a:spcBef>
                <a:spcPts val="1600"/>
              </a:spcBef>
              <a:spcAft>
                <a:spcPts val="0"/>
              </a:spcAft>
              <a:buClr>
                <a:srgbClr val="FFFFFF"/>
              </a:buClr>
              <a:buSzPts val="1400"/>
              <a:buChar char="■"/>
              <a:defRPr sz="1400">
                <a:solidFill>
                  <a:srgbClr val="FFFFFF"/>
                </a:solidFill>
              </a:defRPr>
            </a:lvl3pPr>
            <a:lvl4pPr indent="-317500" lvl="3" marL="1828800" algn="l">
              <a:lnSpc>
                <a:spcPct val="115000"/>
              </a:lnSpc>
              <a:spcBef>
                <a:spcPts val="1600"/>
              </a:spcBef>
              <a:spcAft>
                <a:spcPts val="0"/>
              </a:spcAft>
              <a:buClr>
                <a:srgbClr val="FFFFFF"/>
              </a:buClr>
              <a:buSzPts val="1400"/>
              <a:buChar char="●"/>
              <a:defRPr sz="1400">
                <a:solidFill>
                  <a:srgbClr val="FFFFFF"/>
                </a:solidFill>
              </a:defRPr>
            </a:lvl4pPr>
            <a:lvl5pPr indent="-317500" lvl="4" marL="2286000" algn="l">
              <a:lnSpc>
                <a:spcPct val="115000"/>
              </a:lnSpc>
              <a:spcBef>
                <a:spcPts val="1600"/>
              </a:spcBef>
              <a:spcAft>
                <a:spcPts val="0"/>
              </a:spcAft>
              <a:buClr>
                <a:srgbClr val="FFFFFF"/>
              </a:buClr>
              <a:buSzPts val="1400"/>
              <a:buChar char="○"/>
              <a:defRPr sz="1400">
                <a:solidFill>
                  <a:srgbClr val="FFFFFF"/>
                </a:solidFill>
              </a:defRPr>
            </a:lvl5pPr>
            <a:lvl6pPr indent="-317500" lvl="5" marL="2743200" algn="l">
              <a:lnSpc>
                <a:spcPct val="115000"/>
              </a:lnSpc>
              <a:spcBef>
                <a:spcPts val="1600"/>
              </a:spcBef>
              <a:spcAft>
                <a:spcPts val="0"/>
              </a:spcAft>
              <a:buClr>
                <a:srgbClr val="FFFFFF"/>
              </a:buClr>
              <a:buSzPts val="1400"/>
              <a:buChar char="■"/>
              <a:defRPr sz="1400">
                <a:solidFill>
                  <a:srgbClr val="FFFFFF"/>
                </a:solidFill>
              </a:defRPr>
            </a:lvl6pPr>
            <a:lvl7pPr indent="-317500" lvl="6" marL="3200400" algn="l">
              <a:lnSpc>
                <a:spcPct val="115000"/>
              </a:lnSpc>
              <a:spcBef>
                <a:spcPts val="1600"/>
              </a:spcBef>
              <a:spcAft>
                <a:spcPts val="0"/>
              </a:spcAft>
              <a:buClr>
                <a:srgbClr val="FFFFFF"/>
              </a:buClr>
              <a:buSzPts val="1400"/>
              <a:buChar char="●"/>
              <a:defRPr sz="1400">
                <a:solidFill>
                  <a:srgbClr val="FFFFFF"/>
                </a:solidFill>
              </a:defRPr>
            </a:lvl7pPr>
            <a:lvl8pPr indent="-317500" lvl="7" marL="3657600" algn="l">
              <a:lnSpc>
                <a:spcPct val="115000"/>
              </a:lnSpc>
              <a:spcBef>
                <a:spcPts val="1600"/>
              </a:spcBef>
              <a:spcAft>
                <a:spcPts val="0"/>
              </a:spcAft>
              <a:buClr>
                <a:srgbClr val="FFFFFF"/>
              </a:buClr>
              <a:buSzPts val="1400"/>
              <a:buChar char="○"/>
              <a:defRPr sz="1400">
                <a:solidFill>
                  <a:srgbClr val="FFFFFF"/>
                </a:solidFill>
              </a:defRPr>
            </a:lvl8pPr>
            <a:lvl9pPr indent="-317500" lvl="8" marL="4114800" algn="l">
              <a:lnSpc>
                <a:spcPct val="115000"/>
              </a:lnSpc>
              <a:spcBef>
                <a:spcPts val="1600"/>
              </a:spcBef>
              <a:spcAft>
                <a:spcPts val="1600"/>
              </a:spcAft>
              <a:buClr>
                <a:srgbClr val="FFFFFF"/>
              </a:buClr>
              <a:buSzPts val="1400"/>
              <a:buChar char="■"/>
              <a:defRPr sz="1400">
                <a:solidFill>
                  <a:srgbClr val="FFFFFF"/>
                </a:solidFill>
              </a:defRPr>
            </a:lvl9pPr>
          </a:lstStyle>
          <a:p/>
        </p:txBody>
      </p:sp>
      <p:sp>
        <p:nvSpPr>
          <p:cNvPr id="175" name="Google Shape;175;p2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2">
  <p:cSld name="AUTOLAYOUT_13">
    <p:bg>
      <p:bgPr>
        <a:solidFill>
          <a:srgbClr val="FFFFFF"/>
        </a:solidFill>
      </p:bgPr>
    </p:bg>
    <p:spTree>
      <p:nvGrpSpPr>
        <p:cNvPr id="176" name="Shape 176"/>
        <p:cNvGrpSpPr/>
        <p:nvPr/>
      </p:nvGrpSpPr>
      <p:grpSpPr>
        <a:xfrm>
          <a:off x="0" y="0"/>
          <a:ext cx="0" cy="0"/>
          <a:chOff x="0" y="0"/>
          <a:chExt cx="0" cy="0"/>
        </a:xfrm>
      </p:grpSpPr>
      <p:sp>
        <p:nvSpPr>
          <p:cNvPr id="177" name="Google Shape;177;p24"/>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4"/>
          <p:cNvSpPr/>
          <p:nvPr/>
        </p:nvSpPr>
        <p:spPr>
          <a:xfrm>
            <a:off x="0" y="0"/>
            <a:ext cx="3585000" cy="5143500"/>
          </a:xfrm>
          <a:prstGeom prst="rect">
            <a:avLst/>
          </a:prstGeom>
          <a:solidFill>
            <a:srgbClr val="21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4"/>
          <p:cNvSpPr/>
          <p:nvPr/>
        </p:nvSpPr>
        <p:spPr>
          <a:xfrm>
            <a:off x="4108825" y="636500"/>
            <a:ext cx="1944900" cy="57900"/>
          </a:xfrm>
          <a:prstGeom prst="rect">
            <a:avLst/>
          </a:prstGeom>
          <a:solidFill>
            <a:srgbClr val="E0E0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4"/>
          <p:cNvSpPr/>
          <p:nvPr/>
        </p:nvSpPr>
        <p:spPr>
          <a:xfrm>
            <a:off x="388425" y="636500"/>
            <a:ext cx="2789700" cy="57900"/>
          </a:xfrm>
          <a:prstGeom prst="rect">
            <a:avLst/>
          </a:prstGeom>
          <a:solidFill>
            <a:srgbClr val="6969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4"/>
          <p:cNvSpPr txBox="1"/>
          <p:nvPr>
            <p:ph type="title"/>
          </p:nvPr>
        </p:nvSpPr>
        <p:spPr>
          <a:xfrm>
            <a:off x="308775" y="770525"/>
            <a:ext cx="2866800" cy="37536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800"/>
              <a:buNone/>
              <a:defRPr b="1" sz="2800">
                <a:solidFill>
                  <a:srgbClr val="FFFFFF"/>
                </a:solidFill>
              </a:defRPr>
            </a:lvl1pPr>
            <a:lvl2pPr lvl="1" algn="l">
              <a:lnSpc>
                <a:spcPct val="100000"/>
              </a:lnSpc>
              <a:spcBef>
                <a:spcPts val="0"/>
              </a:spcBef>
              <a:spcAft>
                <a:spcPts val="0"/>
              </a:spcAft>
              <a:buClr>
                <a:srgbClr val="FFFFFF"/>
              </a:buClr>
              <a:buSzPts val="2800"/>
              <a:buNone/>
              <a:defRPr b="1" sz="2800">
                <a:solidFill>
                  <a:srgbClr val="FFFFFF"/>
                </a:solidFill>
              </a:defRPr>
            </a:lvl2pPr>
            <a:lvl3pPr lvl="2" algn="l">
              <a:lnSpc>
                <a:spcPct val="100000"/>
              </a:lnSpc>
              <a:spcBef>
                <a:spcPts val="0"/>
              </a:spcBef>
              <a:spcAft>
                <a:spcPts val="0"/>
              </a:spcAft>
              <a:buClr>
                <a:srgbClr val="FFFFFF"/>
              </a:buClr>
              <a:buSzPts val="2800"/>
              <a:buNone/>
              <a:defRPr b="1" sz="2800">
                <a:solidFill>
                  <a:srgbClr val="FFFFFF"/>
                </a:solidFill>
              </a:defRPr>
            </a:lvl3pPr>
            <a:lvl4pPr lvl="3" algn="l">
              <a:lnSpc>
                <a:spcPct val="100000"/>
              </a:lnSpc>
              <a:spcBef>
                <a:spcPts val="0"/>
              </a:spcBef>
              <a:spcAft>
                <a:spcPts val="0"/>
              </a:spcAft>
              <a:buClr>
                <a:srgbClr val="FFFFFF"/>
              </a:buClr>
              <a:buSzPts val="2800"/>
              <a:buNone/>
              <a:defRPr b="1" sz="2800">
                <a:solidFill>
                  <a:srgbClr val="FFFFFF"/>
                </a:solidFill>
              </a:defRPr>
            </a:lvl4pPr>
            <a:lvl5pPr lvl="4" algn="l">
              <a:lnSpc>
                <a:spcPct val="100000"/>
              </a:lnSpc>
              <a:spcBef>
                <a:spcPts val="0"/>
              </a:spcBef>
              <a:spcAft>
                <a:spcPts val="0"/>
              </a:spcAft>
              <a:buClr>
                <a:srgbClr val="FFFFFF"/>
              </a:buClr>
              <a:buSzPts val="2800"/>
              <a:buNone/>
              <a:defRPr b="1" sz="2800">
                <a:solidFill>
                  <a:srgbClr val="FFFFFF"/>
                </a:solidFill>
              </a:defRPr>
            </a:lvl5pPr>
            <a:lvl6pPr lvl="5" algn="l">
              <a:lnSpc>
                <a:spcPct val="100000"/>
              </a:lnSpc>
              <a:spcBef>
                <a:spcPts val="0"/>
              </a:spcBef>
              <a:spcAft>
                <a:spcPts val="0"/>
              </a:spcAft>
              <a:buClr>
                <a:srgbClr val="FFFFFF"/>
              </a:buClr>
              <a:buSzPts val="2800"/>
              <a:buNone/>
              <a:defRPr b="1" sz="2800">
                <a:solidFill>
                  <a:srgbClr val="FFFFFF"/>
                </a:solidFill>
              </a:defRPr>
            </a:lvl6pPr>
            <a:lvl7pPr lvl="6" algn="l">
              <a:lnSpc>
                <a:spcPct val="100000"/>
              </a:lnSpc>
              <a:spcBef>
                <a:spcPts val="0"/>
              </a:spcBef>
              <a:spcAft>
                <a:spcPts val="0"/>
              </a:spcAft>
              <a:buClr>
                <a:srgbClr val="FFFFFF"/>
              </a:buClr>
              <a:buSzPts val="2800"/>
              <a:buNone/>
              <a:defRPr b="1" sz="2800">
                <a:solidFill>
                  <a:srgbClr val="FFFFFF"/>
                </a:solidFill>
              </a:defRPr>
            </a:lvl7pPr>
            <a:lvl8pPr lvl="7" algn="l">
              <a:lnSpc>
                <a:spcPct val="100000"/>
              </a:lnSpc>
              <a:spcBef>
                <a:spcPts val="0"/>
              </a:spcBef>
              <a:spcAft>
                <a:spcPts val="0"/>
              </a:spcAft>
              <a:buClr>
                <a:srgbClr val="FFFFFF"/>
              </a:buClr>
              <a:buSzPts val="2800"/>
              <a:buNone/>
              <a:defRPr b="1" sz="2800">
                <a:solidFill>
                  <a:srgbClr val="FFFFFF"/>
                </a:solidFill>
              </a:defRPr>
            </a:lvl8pPr>
            <a:lvl9pPr lvl="8" algn="l">
              <a:lnSpc>
                <a:spcPct val="100000"/>
              </a:lnSpc>
              <a:spcBef>
                <a:spcPts val="0"/>
              </a:spcBef>
              <a:spcAft>
                <a:spcPts val="0"/>
              </a:spcAft>
              <a:buClr>
                <a:srgbClr val="FFFFFF"/>
              </a:buClr>
              <a:buSzPts val="2800"/>
              <a:buNone/>
              <a:defRPr b="1" sz="2800">
                <a:solidFill>
                  <a:srgbClr val="FFFFFF"/>
                </a:solidFill>
              </a:defRPr>
            </a:lvl9pPr>
          </a:lstStyle>
          <a:p/>
        </p:txBody>
      </p:sp>
      <p:sp>
        <p:nvSpPr>
          <p:cNvPr id="182" name="Google Shape;182;p24"/>
          <p:cNvSpPr txBox="1"/>
          <p:nvPr>
            <p:ph idx="1" type="body"/>
          </p:nvPr>
        </p:nvSpPr>
        <p:spPr>
          <a:xfrm>
            <a:off x="4022850" y="770525"/>
            <a:ext cx="4919400" cy="38118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434343"/>
              </a:buClr>
              <a:buSzPts val="1400"/>
              <a:buChar char="●"/>
              <a:defRPr sz="1400">
                <a:solidFill>
                  <a:srgbClr val="434343"/>
                </a:solidFill>
              </a:defRPr>
            </a:lvl1pPr>
            <a:lvl2pPr indent="-304800" lvl="1" marL="914400" algn="l">
              <a:lnSpc>
                <a:spcPct val="115000"/>
              </a:lnSpc>
              <a:spcBef>
                <a:spcPts val="1600"/>
              </a:spcBef>
              <a:spcAft>
                <a:spcPts val="0"/>
              </a:spcAft>
              <a:buClr>
                <a:srgbClr val="434343"/>
              </a:buClr>
              <a:buSzPts val="1200"/>
              <a:buChar char="○"/>
              <a:defRPr sz="1200">
                <a:solidFill>
                  <a:srgbClr val="434343"/>
                </a:solidFill>
              </a:defRPr>
            </a:lvl2pPr>
            <a:lvl3pPr indent="-304800" lvl="2" marL="1371600" algn="l">
              <a:lnSpc>
                <a:spcPct val="115000"/>
              </a:lnSpc>
              <a:spcBef>
                <a:spcPts val="1600"/>
              </a:spcBef>
              <a:spcAft>
                <a:spcPts val="0"/>
              </a:spcAft>
              <a:buClr>
                <a:srgbClr val="434343"/>
              </a:buClr>
              <a:buSzPts val="1200"/>
              <a:buChar char="■"/>
              <a:defRPr sz="1200">
                <a:solidFill>
                  <a:srgbClr val="434343"/>
                </a:solidFill>
              </a:defRPr>
            </a:lvl3pPr>
            <a:lvl4pPr indent="-304800" lvl="3" marL="1828800" algn="l">
              <a:lnSpc>
                <a:spcPct val="115000"/>
              </a:lnSpc>
              <a:spcBef>
                <a:spcPts val="1600"/>
              </a:spcBef>
              <a:spcAft>
                <a:spcPts val="0"/>
              </a:spcAft>
              <a:buClr>
                <a:srgbClr val="434343"/>
              </a:buClr>
              <a:buSzPts val="1200"/>
              <a:buChar char="●"/>
              <a:defRPr sz="1200">
                <a:solidFill>
                  <a:srgbClr val="434343"/>
                </a:solidFill>
              </a:defRPr>
            </a:lvl4pPr>
            <a:lvl5pPr indent="-304800" lvl="4" marL="2286000" algn="l">
              <a:lnSpc>
                <a:spcPct val="115000"/>
              </a:lnSpc>
              <a:spcBef>
                <a:spcPts val="1600"/>
              </a:spcBef>
              <a:spcAft>
                <a:spcPts val="0"/>
              </a:spcAft>
              <a:buClr>
                <a:srgbClr val="434343"/>
              </a:buClr>
              <a:buSzPts val="1200"/>
              <a:buChar char="○"/>
              <a:defRPr sz="1200">
                <a:solidFill>
                  <a:srgbClr val="434343"/>
                </a:solidFill>
              </a:defRPr>
            </a:lvl5pPr>
            <a:lvl6pPr indent="-304800" lvl="5" marL="2743200" algn="l">
              <a:lnSpc>
                <a:spcPct val="115000"/>
              </a:lnSpc>
              <a:spcBef>
                <a:spcPts val="1600"/>
              </a:spcBef>
              <a:spcAft>
                <a:spcPts val="0"/>
              </a:spcAft>
              <a:buClr>
                <a:srgbClr val="434343"/>
              </a:buClr>
              <a:buSzPts val="1200"/>
              <a:buChar char="■"/>
              <a:defRPr sz="1200">
                <a:solidFill>
                  <a:srgbClr val="434343"/>
                </a:solidFill>
              </a:defRPr>
            </a:lvl6pPr>
            <a:lvl7pPr indent="-304800" lvl="6" marL="3200400" algn="l">
              <a:lnSpc>
                <a:spcPct val="115000"/>
              </a:lnSpc>
              <a:spcBef>
                <a:spcPts val="1600"/>
              </a:spcBef>
              <a:spcAft>
                <a:spcPts val="0"/>
              </a:spcAft>
              <a:buClr>
                <a:srgbClr val="434343"/>
              </a:buClr>
              <a:buSzPts val="1200"/>
              <a:buChar char="●"/>
              <a:defRPr sz="1200">
                <a:solidFill>
                  <a:srgbClr val="434343"/>
                </a:solidFill>
              </a:defRPr>
            </a:lvl7pPr>
            <a:lvl8pPr indent="-304800" lvl="7" marL="3657600" algn="l">
              <a:lnSpc>
                <a:spcPct val="115000"/>
              </a:lnSpc>
              <a:spcBef>
                <a:spcPts val="1600"/>
              </a:spcBef>
              <a:spcAft>
                <a:spcPts val="0"/>
              </a:spcAft>
              <a:buClr>
                <a:srgbClr val="434343"/>
              </a:buClr>
              <a:buSzPts val="1200"/>
              <a:buChar char="○"/>
              <a:defRPr sz="1200">
                <a:solidFill>
                  <a:srgbClr val="434343"/>
                </a:solidFill>
              </a:defRPr>
            </a:lvl8pPr>
            <a:lvl9pPr indent="-304800" lvl="8" marL="4114800" algn="l">
              <a:lnSpc>
                <a:spcPct val="115000"/>
              </a:lnSpc>
              <a:spcBef>
                <a:spcPts val="1600"/>
              </a:spcBef>
              <a:spcAft>
                <a:spcPts val="1600"/>
              </a:spcAft>
              <a:buClr>
                <a:srgbClr val="434343"/>
              </a:buClr>
              <a:buSzPts val="1200"/>
              <a:buChar char="■"/>
              <a:defRPr sz="1200">
                <a:solidFill>
                  <a:srgbClr val="434343"/>
                </a:solidFill>
              </a:defRPr>
            </a:lvl9pPr>
          </a:lstStyle>
          <a:p/>
        </p:txBody>
      </p:sp>
      <p:sp>
        <p:nvSpPr>
          <p:cNvPr id="183" name="Google Shape;183;p2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66666"/>
                </a:solidFill>
              </a:defRPr>
            </a:lvl1pPr>
            <a:lvl2pPr lvl="1" algn="r">
              <a:lnSpc>
                <a:spcPct val="100000"/>
              </a:lnSpc>
              <a:spcAft>
                <a:spcPts val="0"/>
              </a:spcAft>
              <a:buNone/>
              <a:defRPr sz="1000">
                <a:solidFill>
                  <a:srgbClr val="666666"/>
                </a:solidFill>
              </a:defRPr>
            </a:lvl2pPr>
            <a:lvl3pPr lvl="2" algn="r">
              <a:lnSpc>
                <a:spcPct val="100000"/>
              </a:lnSpc>
              <a:spcAft>
                <a:spcPts val="0"/>
              </a:spcAft>
              <a:buNone/>
              <a:defRPr sz="1000">
                <a:solidFill>
                  <a:srgbClr val="666666"/>
                </a:solidFill>
              </a:defRPr>
            </a:lvl3pPr>
            <a:lvl4pPr lvl="3" algn="r">
              <a:lnSpc>
                <a:spcPct val="100000"/>
              </a:lnSpc>
              <a:spcAft>
                <a:spcPts val="0"/>
              </a:spcAft>
              <a:buNone/>
              <a:defRPr sz="1000">
                <a:solidFill>
                  <a:srgbClr val="666666"/>
                </a:solidFill>
              </a:defRPr>
            </a:lvl4pPr>
            <a:lvl5pPr lvl="4" algn="r">
              <a:lnSpc>
                <a:spcPct val="100000"/>
              </a:lnSpc>
              <a:spcAft>
                <a:spcPts val="0"/>
              </a:spcAft>
              <a:buNone/>
              <a:defRPr sz="1000">
                <a:solidFill>
                  <a:srgbClr val="666666"/>
                </a:solidFill>
              </a:defRPr>
            </a:lvl5pPr>
            <a:lvl6pPr lvl="5" algn="r">
              <a:lnSpc>
                <a:spcPct val="100000"/>
              </a:lnSpc>
              <a:spcAft>
                <a:spcPts val="0"/>
              </a:spcAft>
              <a:buNone/>
              <a:defRPr sz="1000">
                <a:solidFill>
                  <a:srgbClr val="666666"/>
                </a:solidFill>
              </a:defRPr>
            </a:lvl6pPr>
            <a:lvl7pPr lvl="6" algn="r">
              <a:lnSpc>
                <a:spcPct val="100000"/>
              </a:lnSpc>
              <a:spcAft>
                <a:spcPts val="0"/>
              </a:spcAft>
              <a:buNone/>
              <a:defRPr sz="1000">
                <a:solidFill>
                  <a:srgbClr val="666666"/>
                </a:solidFill>
              </a:defRPr>
            </a:lvl7pPr>
            <a:lvl8pPr lvl="7" algn="r">
              <a:lnSpc>
                <a:spcPct val="100000"/>
              </a:lnSpc>
              <a:spcAft>
                <a:spcPts val="0"/>
              </a:spcAft>
              <a:buNone/>
              <a:defRPr sz="1000">
                <a:solidFill>
                  <a:srgbClr val="666666"/>
                </a:solidFill>
              </a:defRPr>
            </a:lvl8pPr>
            <a:lvl9pPr lvl="8" algn="r">
              <a:lnSpc>
                <a:spcPct val="100000"/>
              </a:lnSpc>
              <a:spcAft>
                <a:spcPts val="0"/>
              </a:spcAft>
              <a:buNone/>
              <a:defRPr sz="1000">
                <a:solidFill>
                  <a:srgbClr val="666666"/>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3">
  <p:cSld name="AUTOLAYOUT_14">
    <p:bg>
      <p:bgPr>
        <a:solidFill>
          <a:srgbClr val="2D3142"/>
        </a:solidFill>
      </p:bgPr>
    </p:bg>
    <p:spTree>
      <p:nvGrpSpPr>
        <p:cNvPr id="184" name="Shape 184"/>
        <p:cNvGrpSpPr/>
        <p:nvPr/>
      </p:nvGrpSpPr>
      <p:grpSpPr>
        <a:xfrm>
          <a:off x="0" y="0"/>
          <a:ext cx="0" cy="0"/>
          <a:chOff x="0" y="0"/>
          <a:chExt cx="0" cy="0"/>
        </a:xfrm>
      </p:grpSpPr>
      <p:sp>
        <p:nvSpPr>
          <p:cNvPr id="185" name="Google Shape;185;p25"/>
          <p:cNvSpPr/>
          <p:nvPr/>
        </p:nvSpPr>
        <p:spPr>
          <a:xfrm>
            <a:off x="0" y="0"/>
            <a:ext cx="9144000" cy="5143500"/>
          </a:xfrm>
          <a:prstGeom prst="rect">
            <a:avLst/>
          </a:prstGeom>
          <a:solidFill>
            <a:srgbClr val="2D31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5"/>
          <p:cNvSpPr/>
          <p:nvPr/>
        </p:nvSpPr>
        <p:spPr>
          <a:xfrm>
            <a:off x="318029" y="318875"/>
            <a:ext cx="8470800" cy="4505700"/>
          </a:xfrm>
          <a:prstGeom prst="rect">
            <a:avLst/>
          </a:prstGeom>
          <a:solidFill>
            <a:srgbClr val="2D314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5"/>
          <p:cNvSpPr/>
          <p:nvPr/>
        </p:nvSpPr>
        <p:spPr>
          <a:xfrm>
            <a:off x="141725" y="656801"/>
            <a:ext cx="8860500" cy="3858300"/>
          </a:xfrm>
          <a:prstGeom prst="rect">
            <a:avLst/>
          </a:prstGeom>
          <a:solidFill>
            <a:srgbClr val="2D31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5"/>
          <p:cNvSpPr txBox="1"/>
          <p:nvPr>
            <p:ph type="title"/>
          </p:nvPr>
        </p:nvSpPr>
        <p:spPr>
          <a:xfrm>
            <a:off x="814925" y="977425"/>
            <a:ext cx="7517400" cy="983100"/>
          </a:xfrm>
          <a:prstGeom prst="rect">
            <a:avLst/>
          </a:prstGeom>
          <a:noFill/>
        </p:spPr>
        <p:txBody>
          <a:bodyPr anchorCtr="0" anchor="t" bIns="91425" lIns="91425" spcFirstLastPara="1" rIns="91425" wrap="square" tIns="91425">
            <a:noAutofit/>
          </a:bodyPr>
          <a:lstStyle>
            <a:lvl1pPr lvl="0" algn="ctr">
              <a:lnSpc>
                <a:spcPct val="100000"/>
              </a:lnSpc>
              <a:spcBef>
                <a:spcPts val="0"/>
              </a:spcBef>
              <a:spcAft>
                <a:spcPts val="0"/>
              </a:spcAft>
              <a:buClr>
                <a:srgbClr val="F2D7EE"/>
              </a:buClr>
              <a:buSzPts val="3000"/>
              <a:buNone/>
              <a:defRPr b="1" sz="3000">
                <a:solidFill>
                  <a:srgbClr val="F2D7EE"/>
                </a:solidFill>
              </a:defRPr>
            </a:lvl1pPr>
            <a:lvl2pPr lvl="1" algn="ctr">
              <a:lnSpc>
                <a:spcPct val="100000"/>
              </a:lnSpc>
              <a:spcBef>
                <a:spcPts val="0"/>
              </a:spcBef>
              <a:spcAft>
                <a:spcPts val="0"/>
              </a:spcAft>
              <a:buClr>
                <a:srgbClr val="F2D7EE"/>
              </a:buClr>
              <a:buSzPts val="3200"/>
              <a:buNone/>
              <a:defRPr b="1" sz="3200">
                <a:solidFill>
                  <a:srgbClr val="F2D7EE"/>
                </a:solidFill>
              </a:defRPr>
            </a:lvl2pPr>
            <a:lvl3pPr lvl="2" algn="ctr">
              <a:lnSpc>
                <a:spcPct val="100000"/>
              </a:lnSpc>
              <a:spcBef>
                <a:spcPts val="0"/>
              </a:spcBef>
              <a:spcAft>
                <a:spcPts val="0"/>
              </a:spcAft>
              <a:buClr>
                <a:srgbClr val="F2D7EE"/>
              </a:buClr>
              <a:buSzPts val="3200"/>
              <a:buNone/>
              <a:defRPr b="1" sz="3200">
                <a:solidFill>
                  <a:srgbClr val="F2D7EE"/>
                </a:solidFill>
              </a:defRPr>
            </a:lvl3pPr>
            <a:lvl4pPr lvl="3" algn="ctr">
              <a:lnSpc>
                <a:spcPct val="100000"/>
              </a:lnSpc>
              <a:spcBef>
                <a:spcPts val="0"/>
              </a:spcBef>
              <a:spcAft>
                <a:spcPts val="0"/>
              </a:spcAft>
              <a:buClr>
                <a:srgbClr val="F2D7EE"/>
              </a:buClr>
              <a:buSzPts val="3200"/>
              <a:buNone/>
              <a:defRPr b="1" sz="3200">
                <a:solidFill>
                  <a:srgbClr val="F2D7EE"/>
                </a:solidFill>
              </a:defRPr>
            </a:lvl4pPr>
            <a:lvl5pPr lvl="4" algn="ctr">
              <a:lnSpc>
                <a:spcPct val="100000"/>
              </a:lnSpc>
              <a:spcBef>
                <a:spcPts val="0"/>
              </a:spcBef>
              <a:spcAft>
                <a:spcPts val="0"/>
              </a:spcAft>
              <a:buClr>
                <a:srgbClr val="F2D7EE"/>
              </a:buClr>
              <a:buSzPts val="3200"/>
              <a:buNone/>
              <a:defRPr b="1" sz="3200">
                <a:solidFill>
                  <a:srgbClr val="F2D7EE"/>
                </a:solidFill>
              </a:defRPr>
            </a:lvl5pPr>
            <a:lvl6pPr lvl="5" algn="ctr">
              <a:lnSpc>
                <a:spcPct val="100000"/>
              </a:lnSpc>
              <a:spcBef>
                <a:spcPts val="0"/>
              </a:spcBef>
              <a:spcAft>
                <a:spcPts val="0"/>
              </a:spcAft>
              <a:buClr>
                <a:srgbClr val="F2D7EE"/>
              </a:buClr>
              <a:buSzPts val="3200"/>
              <a:buNone/>
              <a:defRPr b="1" sz="3200">
                <a:solidFill>
                  <a:srgbClr val="F2D7EE"/>
                </a:solidFill>
              </a:defRPr>
            </a:lvl6pPr>
            <a:lvl7pPr lvl="6" algn="ctr">
              <a:lnSpc>
                <a:spcPct val="100000"/>
              </a:lnSpc>
              <a:spcBef>
                <a:spcPts val="0"/>
              </a:spcBef>
              <a:spcAft>
                <a:spcPts val="0"/>
              </a:spcAft>
              <a:buClr>
                <a:srgbClr val="F2D7EE"/>
              </a:buClr>
              <a:buSzPts val="3200"/>
              <a:buNone/>
              <a:defRPr b="1" sz="3200">
                <a:solidFill>
                  <a:srgbClr val="F2D7EE"/>
                </a:solidFill>
              </a:defRPr>
            </a:lvl7pPr>
            <a:lvl8pPr lvl="7" algn="ctr">
              <a:lnSpc>
                <a:spcPct val="100000"/>
              </a:lnSpc>
              <a:spcBef>
                <a:spcPts val="0"/>
              </a:spcBef>
              <a:spcAft>
                <a:spcPts val="0"/>
              </a:spcAft>
              <a:buClr>
                <a:srgbClr val="F2D7EE"/>
              </a:buClr>
              <a:buSzPts val="3200"/>
              <a:buNone/>
              <a:defRPr b="1" sz="3200">
                <a:solidFill>
                  <a:srgbClr val="F2D7EE"/>
                </a:solidFill>
              </a:defRPr>
            </a:lvl8pPr>
            <a:lvl9pPr lvl="8" algn="ctr">
              <a:lnSpc>
                <a:spcPct val="100000"/>
              </a:lnSpc>
              <a:spcBef>
                <a:spcPts val="0"/>
              </a:spcBef>
              <a:spcAft>
                <a:spcPts val="0"/>
              </a:spcAft>
              <a:buClr>
                <a:srgbClr val="F2D7EE"/>
              </a:buClr>
              <a:buSzPts val="3200"/>
              <a:buNone/>
              <a:defRPr b="1" sz="3200">
                <a:solidFill>
                  <a:srgbClr val="F2D7EE"/>
                </a:solidFill>
              </a:defRPr>
            </a:lvl9pPr>
          </a:lstStyle>
          <a:p/>
        </p:txBody>
      </p:sp>
      <p:sp>
        <p:nvSpPr>
          <p:cNvPr id="189" name="Google Shape;189;p25"/>
          <p:cNvSpPr txBox="1"/>
          <p:nvPr>
            <p:ph idx="1" type="body"/>
          </p:nvPr>
        </p:nvSpPr>
        <p:spPr>
          <a:xfrm>
            <a:off x="814925" y="2362125"/>
            <a:ext cx="3704100" cy="19113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F2D7EE"/>
              </a:buClr>
              <a:buSzPts val="1400"/>
              <a:buChar char="●"/>
              <a:defRPr sz="1400">
                <a:solidFill>
                  <a:srgbClr val="F2D7EE"/>
                </a:solidFill>
              </a:defRPr>
            </a:lvl1pPr>
            <a:lvl2pPr indent="-304800" lvl="1" marL="914400" algn="l">
              <a:lnSpc>
                <a:spcPct val="115000"/>
              </a:lnSpc>
              <a:spcBef>
                <a:spcPts val="1600"/>
              </a:spcBef>
              <a:spcAft>
                <a:spcPts val="0"/>
              </a:spcAft>
              <a:buClr>
                <a:srgbClr val="F2D7EE"/>
              </a:buClr>
              <a:buSzPts val="1200"/>
              <a:buChar char="○"/>
              <a:defRPr sz="1200">
                <a:solidFill>
                  <a:srgbClr val="F2D7EE"/>
                </a:solidFill>
              </a:defRPr>
            </a:lvl2pPr>
            <a:lvl3pPr indent="-304800" lvl="2" marL="1371600" algn="l">
              <a:lnSpc>
                <a:spcPct val="115000"/>
              </a:lnSpc>
              <a:spcBef>
                <a:spcPts val="1600"/>
              </a:spcBef>
              <a:spcAft>
                <a:spcPts val="0"/>
              </a:spcAft>
              <a:buClr>
                <a:srgbClr val="F2D7EE"/>
              </a:buClr>
              <a:buSzPts val="1200"/>
              <a:buChar char="■"/>
              <a:defRPr sz="1200">
                <a:solidFill>
                  <a:srgbClr val="F2D7EE"/>
                </a:solidFill>
              </a:defRPr>
            </a:lvl3pPr>
            <a:lvl4pPr indent="-304800" lvl="3" marL="1828800" algn="l">
              <a:lnSpc>
                <a:spcPct val="115000"/>
              </a:lnSpc>
              <a:spcBef>
                <a:spcPts val="1600"/>
              </a:spcBef>
              <a:spcAft>
                <a:spcPts val="0"/>
              </a:spcAft>
              <a:buClr>
                <a:srgbClr val="F2D7EE"/>
              </a:buClr>
              <a:buSzPts val="1200"/>
              <a:buChar char="●"/>
              <a:defRPr sz="1200">
                <a:solidFill>
                  <a:srgbClr val="F2D7EE"/>
                </a:solidFill>
              </a:defRPr>
            </a:lvl4pPr>
            <a:lvl5pPr indent="-304800" lvl="4" marL="2286000" algn="l">
              <a:lnSpc>
                <a:spcPct val="115000"/>
              </a:lnSpc>
              <a:spcBef>
                <a:spcPts val="1600"/>
              </a:spcBef>
              <a:spcAft>
                <a:spcPts val="0"/>
              </a:spcAft>
              <a:buClr>
                <a:srgbClr val="F2D7EE"/>
              </a:buClr>
              <a:buSzPts val="1200"/>
              <a:buChar char="○"/>
              <a:defRPr sz="1200">
                <a:solidFill>
                  <a:srgbClr val="F2D7EE"/>
                </a:solidFill>
              </a:defRPr>
            </a:lvl5pPr>
            <a:lvl6pPr indent="-304800" lvl="5" marL="2743200" algn="l">
              <a:lnSpc>
                <a:spcPct val="115000"/>
              </a:lnSpc>
              <a:spcBef>
                <a:spcPts val="1600"/>
              </a:spcBef>
              <a:spcAft>
                <a:spcPts val="0"/>
              </a:spcAft>
              <a:buClr>
                <a:srgbClr val="F2D7EE"/>
              </a:buClr>
              <a:buSzPts val="1200"/>
              <a:buChar char="■"/>
              <a:defRPr sz="1200">
                <a:solidFill>
                  <a:srgbClr val="F2D7EE"/>
                </a:solidFill>
              </a:defRPr>
            </a:lvl6pPr>
            <a:lvl7pPr indent="-304800" lvl="6" marL="3200400" algn="l">
              <a:lnSpc>
                <a:spcPct val="115000"/>
              </a:lnSpc>
              <a:spcBef>
                <a:spcPts val="1600"/>
              </a:spcBef>
              <a:spcAft>
                <a:spcPts val="0"/>
              </a:spcAft>
              <a:buClr>
                <a:srgbClr val="F2D7EE"/>
              </a:buClr>
              <a:buSzPts val="1200"/>
              <a:buChar char="●"/>
              <a:defRPr sz="1200">
                <a:solidFill>
                  <a:srgbClr val="F2D7EE"/>
                </a:solidFill>
              </a:defRPr>
            </a:lvl7pPr>
            <a:lvl8pPr indent="-304800" lvl="7" marL="3657600" algn="l">
              <a:lnSpc>
                <a:spcPct val="115000"/>
              </a:lnSpc>
              <a:spcBef>
                <a:spcPts val="1600"/>
              </a:spcBef>
              <a:spcAft>
                <a:spcPts val="0"/>
              </a:spcAft>
              <a:buClr>
                <a:srgbClr val="F2D7EE"/>
              </a:buClr>
              <a:buSzPts val="1200"/>
              <a:buChar char="○"/>
              <a:defRPr sz="1200">
                <a:solidFill>
                  <a:srgbClr val="F2D7EE"/>
                </a:solidFill>
              </a:defRPr>
            </a:lvl8pPr>
            <a:lvl9pPr indent="-304800" lvl="8" marL="4114800" algn="l">
              <a:lnSpc>
                <a:spcPct val="115000"/>
              </a:lnSpc>
              <a:spcBef>
                <a:spcPts val="1600"/>
              </a:spcBef>
              <a:spcAft>
                <a:spcPts val="1600"/>
              </a:spcAft>
              <a:buClr>
                <a:srgbClr val="F2D7EE"/>
              </a:buClr>
              <a:buSzPts val="1200"/>
              <a:buChar char="■"/>
              <a:defRPr sz="1200">
                <a:solidFill>
                  <a:srgbClr val="F2D7EE"/>
                </a:solidFill>
              </a:defRPr>
            </a:lvl9pPr>
          </a:lstStyle>
          <a:p/>
        </p:txBody>
      </p:sp>
      <p:sp>
        <p:nvSpPr>
          <p:cNvPr id="190" name="Google Shape;190;p25"/>
          <p:cNvSpPr txBox="1"/>
          <p:nvPr>
            <p:ph idx="2" type="body"/>
          </p:nvPr>
        </p:nvSpPr>
        <p:spPr>
          <a:xfrm>
            <a:off x="4634125" y="2362125"/>
            <a:ext cx="3704100" cy="19113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F2D7EE"/>
              </a:buClr>
              <a:buSzPts val="1400"/>
              <a:buChar char="●"/>
              <a:defRPr sz="1400">
                <a:solidFill>
                  <a:srgbClr val="F2D7EE"/>
                </a:solidFill>
              </a:defRPr>
            </a:lvl1pPr>
            <a:lvl2pPr indent="-304800" lvl="1" marL="914400" algn="l">
              <a:lnSpc>
                <a:spcPct val="115000"/>
              </a:lnSpc>
              <a:spcBef>
                <a:spcPts val="1600"/>
              </a:spcBef>
              <a:spcAft>
                <a:spcPts val="0"/>
              </a:spcAft>
              <a:buClr>
                <a:srgbClr val="F2D7EE"/>
              </a:buClr>
              <a:buSzPts val="1200"/>
              <a:buChar char="○"/>
              <a:defRPr sz="1200">
                <a:solidFill>
                  <a:srgbClr val="F2D7EE"/>
                </a:solidFill>
              </a:defRPr>
            </a:lvl2pPr>
            <a:lvl3pPr indent="-304800" lvl="2" marL="1371600" algn="l">
              <a:lnSpc>
                <a:spcPct val="115000"/>
              </a:lnSpc>
              <a:spcBef>
                <a:spcPts val="1600"/>
              </a:spcBef>
              <a:spcAft>
                <a:spcPts val="0"/>
              </a:spcAft>
              <a:buClr>
                <a:srgbClr val="F2D7EE"/>
              </a:buClr>
              <a:buSzPts val="1200"/>
              <a:buChar char="■"/>
              <a:defRPr sz="1200">
                <a:solidFill>
                  <a:srgbClr val="F2D7EE"/>
                </a:solidFill>
              </a:defRPr>
            </a:lvl3pPr>
            <a:lvl4pPr indent="-304800" lvl="3" marL="1828800" algn="l">
              <a:lnSpc>
                <a:spcPct val="115000"/>
              </a:lnSpc>
              <a:spcBef>
                <a:spcPts val="1600"/>
              </a:spcBef>
              <a:spcAft>
                <a:spcPts val="0"/>
              </a:spcAft>
              <a:buClr>
                <a:srgbClr val="F2D7EE"/>
              </a:buClr>
              <a:buSzPts val="1200"/>
              <a:buChar char="●"/>
              <a:defRPr sz="1200">
                <a:solidFill>
                  <a:srgbClr val="F2D7EE"/>
                </a:solidFill>
              </a:defRPr>
            </a:lvl4pPr>
            <a:lvl5pPr indent="-304800" lvl="4" marL="2286000" algn="l">
              <a:lnSpc>
                <a:spcPct val="115000"/>
              </a:lnSpc>
              <a:spcBef>
                <a:spcPts val="1600"/>
              </a:spcBef>
              <a:spcAft>
                <a:spcPts val="0"/>
              </a:spcAft>
              <a:buClr>
                <a:srgbClr val="F2D7EE"/>
              </a:buClr>
              <a:buSzPts val="1200"/>
              <a:buChar char="○"/>
              <a:defRPr sz="1200">
                <a:solidFill>
                  <a:srgbClr val="F2D7EE"/>
                </a:solidFill>
              </a:defRPr>
            </a:lvl5pPr>
            <a:lvl6pPr indent="-304800" lvl="5" marL="2743200" algn="l">
              <a:lnSpc>
                <a:spcPct val="115000"/>
              </a:lnSpc>
              <a:spcBef>
                <a:spcPts val="1600"/>
              </a:spcBef>
              <a:spcAft>
                <a:spcPts val="0"/>
              </a:spcAft>
              <a:buClr>
                <a:srgbClr val="F2D7EE"/>
              </a:buClr>
              <a:buSzPts val="1200"/>
              <a:buChar char="■"/>
              <a:defRPr sz="1200">
                <a:solidFill>
                  <a:srgbClr val="F2D7EE"/>
                </a:solidFill>
              </a:defRPr>
            </a:lvl6pPr>
            <a:lvl7pPr indent="-304800" lvl="6" marL="3200400" algn="l">
              <a:lnSpc>
                <a:spcPct val="115000"/>
              </a:lnSpc>
              <a:spcBef>
                <a:spcPts val="1600"/>
              </a:spcBef>
              <a:spcAft>
                <a:spcPts val="0"/>
              </a:spcAft>
              <a:buClr>
                <a:srgbClr val="F2D7EE"/>
              </a:buClr>
              <a:buSzPts val="1200"/>
              <a:buChar char="●"/>
              <a:defRPr sz="1200">
                <a:solidFill>
                  <a:srgbClr val="F2D7EE"/>
                </a:solidFill>
              </a:defRPr>
            </a:lvl7pPr>
            <a:lvl8pPr indent="-304800" lvl="7" marL="3657600" algn="l">
              <a:lnSpc>
                <a:spcPct val="115000"/>
              </a:lnSpc>
              <a:spcBef>
                <a:spcPts val="1600"/>
              </a:spcBef>
              <a:spcAft>
                <a:spcPts val="0"/>
              </a:spcAft>
              <a:buClr>
                <a:srgbClr val="F2D7EE"/>
              </a:buClr>
              <a:buSzPts val="1200"/>
              <a:buChar char="○"/>
              <a:defRPr sz="1200">
                <a:solidFill>
                  <a:srgbClr val="F2D7EE"/>
                </a:solidFill>
              </a:defRPr>
            </a:lvl8pPr>
            <a:lvl9pPr indent="-304800" lvl="8" marL="4114800" algn="l">
              <a:lnSpc>
                <a:spcPct val="115000"/>
              </a:lnSpc>
              <a:spcBef>
                <a:spcPts val="1600"/>
              </a:spcBef>
              <a:spcAft>
                <a:spcPts val="1600"/>
              </a:spcAft>
              <a:buClr>
                <a:srgbClr val="F2D7EE"/>
              </a:buClr>
              <a:buSzPts val="1200"/>
              <a:buChar char="■"/>
              <a:defRPr sz="1200">
                <a:solidFill>
                  <a:srgbClr val="F2D7EE"/>
                </a:solidFill>
              </a:defRPr>
            </a:lvl9pPr>
          </a:lstStyle>
          <a:p/>
        </p:txBody>
      </p:sp>
      <p:sp>
        <p:nvSpPr>
          <p:cNvPr id="191" name="Google Shape;191;p25"/>
          <p:cNvSpPr txBox="1"/>
          <p:nvPr>
            <p:ph idx="12" type="sldNum"/>
          </p:nvPr>
        </p:nvSpPr>
        <p:spPr>
          <a:xfrm>
            <a:off x="8497999" y="4688759"/>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4">
  <p:cSld name="AUTOLAYOUT_15">
    <p:spTree>
      <p:nvGrpSpPr>
        <p:cNvPr id="192" name="Shape 192"/>
        <p:cNvGrpSpPr/>
        <p:nvPr/>
      </p:nvGrpSpPr>
      <p:grpSpPr>
        <a:xfrm>
          <a:off x="0" y="0"/>
          <a:ext cx="0" cy="0"/>
          <a:chOff x="0" y="0"/>
          <a:chExt cx="0" cy="0"/>
        </a:xfrm>
      </p:grpSpPr>
      <p:sp>
        <p:nvSpPr>
          <p:cNvPr id="193" name="Google Shape;193;p26"/>
          <p:cNvSpPr/>
          <p:nvPr/>
        </p:nvSpPr>
        <p:spPr>
          <a:xfrm>
            <a:off x="0" y="0"/>
            <a:ext cx="9144000" cy="5143500"/>
          </a:xfrm>
          <a:prstGeom prst="rect">
            <a:avLst/>
          </a:pr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6"/>
          <p:cNvSpPr/>
          <p:nvPr/>
        </p:nvSpPr>
        <p:spPr>
          <a:xfrm>
            <a:off x="552075" y="619500"/>
            <a:ext cx="2910900" cy="3904500"/>
          </a:xfrm>
          <a:prstGeom prst="rect">
            <a:avLst/>
          </a:prstGeom>
          <a:noFill/>
          <a:ln cap="flat" cmpd="sng" w="152400">
            <a:solidFill>
              <a:srgbClr val="37474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6"/>
          <p:cNvSpPr txBox="1"/>
          <p:nvPr>
            <p:ph type="title"/>
          </p:nvPr>
        </p:nvSpPr>
        <p:spPr>
          <a:xfrm>
            <a:off x="896275" y="971750"/>
            <a:ext cx="4353300" cy="16611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4200"/>
              <a:buNone/>
              <a:defRPr b="1" sz="4200">
                <a:solidFill>
                  <a:srgbClr val="FFFFFF"/>
                </a:solidFill>
              </a:defRPr>
            </a:lvl1pPr>
            <a:lvl2pPr lvl="1" algn="l">
              <a:lnSpc>
                <a:spcPct val="100000"/>
              </a:lnSpc>
              <a:spcBef>
                <a:spcPts val="0"/>
              </a:spcBef>
              <a:spcAft>
                <a:spcPts val="0"/>
              </a:spcAft>
              <a:buClr>
                <a:srgbClr val="FFFFFF"/>
              </a:buClr>
              <a:buSzPts val="4200"/>
              <a:buNone/>
              <a:defRPr b="1" sz="4200">
                <a:solidFill>
                  <a:srgbClr val="FFFFFF"/>
                </a:solidFill>
              </a:defRPr>
            </a:lvl2pPr>
            <a:lvl3pPr lvl="2" algn="l">
              <a:lnSpc>
                <a:spcPct val="100000"/>
              </a:lnSpc>
              <a:spcBef>
                <a:spcPts val="0"/>
              </a:spcBef>
              <a:spcAft>
                <a:spcPts val="0"/>
              </a:spcAft>
              <a:buClr>
                <a:srgbClr val="FFFFFF"/>
              </a:buClr>
              <a:buSzPts val="4200"/>
              <a:buNone/>
              <a:defRPr b="1" sz="4200">
                <a:solidFill>
                  <a:srgbClr val="FFFFFF"/>
                </a:solidFill>
              </a:defRPr>
            </a:lvl3pPr>
            <a:lvl4pPr lvl="3" algn="l">
              <a:lnSpc>
                <a:spcPct val="100000"/>
              </a:lnSpc>
              <a:spcBef>
                <a:spcPts val="0"/>
              </a:spcBef>
              <a:spcAft>
                <a:spcPts val="0"/>
              </a:spcAft>
              <a:buClr>
                <a:srgbClr val="FFFFFF"/>
              </a:buClr>
              <a:buSzPts val="4200"/>
              <a:buNone/>
              <a:defRPr b="1" sz="4200">
                <a:solidFill>
                  <a:srgbClr val="FFFFFF"/>
                </a:solidFill>
              </a:defRPr>
            </a:lvl4pPr>
            <a:lvl5pPr lvl="4" algn="l">
              <a:lnSpc>
                <a:spcPct val="100000"/>
              </a:lnSpc>
              <a:spcBef>
                <a:spcPts val="0"/>
              </a:spcBef>
              <a:spcAft>
                <a:spcPts val="0"/>
              </a:spcAft>
              <a:buClr>
                <a:srgbClr val="FFFFFF"/>
              </a:buClr>
              <a:buSzPts val="4200"/>
              <a:buNone/>
              <a:defRPr b="1" sz="4200">
                <a:solidFill>
                  <a:srgbClr val="FFFFFF"/>
                </a:solidFill>
              </a:defRPr>
            </a:lvl5pPr>
            <a:lvl6pPr lvl="5" algn="l">
              <a:lnSpc>
                <a:spcPct val="100000"/>
              </a:lnSpc>
              <a:spcBef>
                <a:spcPts val="0"/>
              </a:spcBef>
              <a:spcAft>
                <a:spcPts val="0"/>
              </a:spcAft>
              <a:buClr>
                <a:srgbClr val="FFFFFF"/>
              </a:buClr>
              <a:buSzPts val="4200"/>
              <a:buNone/>
              <a:defRPr b="1" sz="4200">
                <a:solidFill>
                  <a:srgbClr val="FFFFFF"/>
                </a:solidFill>
              </a:defRPr>
            </a:lvl6pPr>
            <a:lvl7pPr lvl="6" algn="l">
              <a:lnSpc>
                <a:spcPct val="100000"/>
              </a:lnSpc>
              <a:spcBef>
                <a:spcPts val="0"/>
              </a:spcBef>
              <a:spcAft>
                <a:spcPts val="0"/>
              </a:spcAft>
              <a:buClr>
                <a:srgbClr val="FFFFFF"/>
              </a:buClr>
              <a:buSzPts val="4200"/>
              <a:buNone/>
              <a:defRPr b="1" sz="4200">
                <a:solidFill>
                  <a:srgbClr val="FFFFFF"/>
                </a:solidFill>
              </a:defRPr>
            </a:lvl7pPr>
            <a:lvl8pPr lvl="7" algn="l">
              <a:lnSpc>
                <a:spcPct val="100000"/>
              </a:lnSpc>
              <a:spcBef>
                <a:spcPts val="0"/>
              </a:spcBef>
              <a:spcAft>
                <a:spcPts val="0"/>
              </a:spcAft>
              <a:buClr>
                <a:srgbClr val="FFFFFF"/>
              </a:buClr>
              <a:buSzPts val="4200"/>
              <a:buNone/>
              <a:defRPr b="1" sz="4200">
                <a:solidFill>
                  <a:srgbClr val="FFFFFF"/>
                </a:solidFill>
              </a:defRPr>
            </a:lvl8pPr>
            <a:lvl9pPr lvl="8" algn="l">
              <a:lnSpc>
                <a:spcPct val="100000"/>
              </a:lnSpc>
              <a:spcBef>
                <a:spcPts val="0"/>
              </a:spcBef>
              <a:spcAft>
                <a:spcPts val="0"/>
              </a:spcAft>
              <a:buClr>
                <a:srgbClr val="FFFFFF"/>
              </a:buClr>
              <a:buSzPts val="4200"/>
              <a:buNone/>
              <a:defRPr b="1" sz="4200">
                <a:solidFill>
                  <a:srgbClr val="FFFFFF"/>
                </a:solidFill>
              </a:defRPr>
            </a:lvl9pPr>
          </a:lstStyle>
          <a:p/>
        </p:txBody>
      </p:sp>
      <p:sp>
        <p:nvSpPr>
          <p:cNvPr id="196" name="Google Shape;196;p26"/>
          <p:cNvSpPr txBox="1"/>
          <p:nvPr>
            <p:ph idx="1" type="body"/>
          </p:nvPr>
        </p:nvSpPr>
        <p:spPr>
          <a:xfrm>
            <a:off x="5319800" y="971750"/>
            <a:ext cx="3312300" cy="2886300"/>
          </a:xfrm>
          <a:prstGeom prst="rect">
            <a:avLst/>
          </a:prstGeom>
          <a:noFill/>
        </p:spPr>
        <p:txBody>
          <a:bodyPr anchorCtr="0" anchor="t" bIns="91425" lIns="91425" spcFirstLastPara="1" rIns="91425" wrap="square" tIns="91425">
            <a:noAutofit/>
          </a:bodyPr>
          <a:lstStyle>
            <a:lvl1pPr indent="-304800" lvl="0" marL="457200" algn="l">
              <a:lnSpc>
                <a:spcPct val="115000"/>
              </a:lnSpc>
              <a:spcBef>
                <a:spcPts val="0"/>
              </a:spcBef>
              <a:spcAft>
                <a:spcPts val="0"/>
              </a:spcAft>
              <a:buClr>
                <a:srgbClr val="FFFFFF"/>
              </a:buClr>
              <a:buSzPts val="1200"/>
              <a:buChar char="●"/>
              <a:defRPr sz="1200">
                <a:solidFill>
                  <a:srgbClr val="FFFFFF"/>
                </a:solidFill>
              </a:defRPr>
            </a:lvl1pPr>
            <a:lvl2pPr indent="-304800" lvl="1" marL="914400" algn="l">
              <a:lnSpc>
                <a:spcPct val="115000"/>
              </a:lnSpc>
              <a:spcBef>
                <a:spcPts val="1600"/>
              </a:spcBef>
              <a:spcAft>
                <a:spcPts val="0"/>
              </a:spcAft>
              <a:buClr>
                <a:srgbClr val="FFFFFF"/>
              </a:buClr>
              <a:buSzPts val="1200"/>
              <a:buChar char="○"/>
              <a:defRPr sz="1200">
                <a:solidFill>
                  <a:srgbClr val="FFFFFF"/>
                </a:solidFill>
              </a:defRPr>
            </a:lvl2pPr>
            <a:lvl3pPr indent="-304800" lvl="2" marL="1371600" algn="l">
              <a:lnSpc>
                <a:spcPct val="115000"/>
              </a:lnSpc>
              <a:spcBef>
                <a:spcPts val="1600"/>
              </a:spcBef>
              <a:spcAft>
                <a:spcPts val="0"/>
              </a:spcAft>
              <a:buClr>
                <a:srgbClr val="FFFFFF"/>
              </a:buClr>
              <a:buSzPts val="1200"/>
              <a:buChar char="■"/>
              <a:defRPr sz="1200">
                <a:solidFill>
                  <a:srgbClr val="FFFFFF"/>
                </a:solidFill>
              </a:defRPr>
            </a:lvl3pPr>
            <a:lvl4pPr indent="-304800" lvl="3" marL="1828800" algn="l">
              <a:lnSpc>
                <a:spcPct val="115000"/>
              </a:lnSpc>
              <a:spcBef>
                <a:spcPts val="1600"/>
              </a:spcBef>
              <a:spcAft>
                <a:spcPts val="0"/>
              </a:spcAft>
              <a:buClr>
                <a:srgbClr val="FFFFFF"/>
              </a:buClr>
              <a:buSzPts val="1200"/>
              <a:buChar char="●"/>
              <a:defRPr sz="1200">
                <a:solidFill>
                  <a:srgbClr val="FFFFFF"/>
                </a:solidFill>
              </a:defRPr>
            </a:lvl4pPr>
            <a:lvl5pPr indent="-304800" lvl="4" marL="2286000" algn="l">
              <a:lnSpc>
                <a:spcPct val="115000"/>
              </a:lnSpc>
              <a:spcBef>
                <a:spcPts val="1600"/>
              </a:spcBef>
              <a:spcAft>
                <a:spcPts val="0"/>
              </a:spcAft>
              <a:buClr>
                <a:srgbClr val="FFFFFF"/>
              </a:buClr>
              <a:buSzPts val="1200"/>
              <a:buChar char="○"/>
              <a:defRPr sz="1200">
                <a:solidFill>
                  <a:srgbClr val="FFFFFF"/>
                </a:solidFill>
              </a:defRPr>
            </a:lvl5pPr>
            <a:lvl6pPr indent="-304800" lvl="5" marL="2743200" algn="l">
              <a:lnSpc>
                <a:spcPct val="115000"/>
              </a:lnSpc>
              <a:spcBef>
                <a:spcPts val="1600"/>
              </a:spcBef>
              <a:spcAft>
                <a:spcPts val="0"/>
              </a:spcAft>
              <a:buClr>
                <a:srgbClr val="FFFFFF"/>
              </a:buClr>
              <a:buSzPts val="1200"/>
              <a:buChar char="■"/>
              <a:defRPr sz="1200">
                <a:solidFill>
                  <a:srgbClr val="FFFFFF"/>
                </a:solidFill>
              </a:defRPr>
            </a:lvl6pPr>
            <a:lvl7pPr indent="-304800" lvl="6" marL="3200400" algn="l">
              <a:lnSpc>
                <a:spcPct val="115000"/>
              </a:lnSpc>
              <a:spcBef>
                <a:spcPts val="1600"/>
              </a:spcBef>
              <a:spcAft>
                <a:spcPts val="0"/>
              </a:spcAft>
              <a:buClr>
                <a:srgbClr val="FFFFFF"/>
              </a:buClr>
              <a:buSzPts val="1200"/>
              <a:buChar char="●"/>
              <a:defRPr sz="1200">
                <a:solidFill>
                  <a:srgbClr val="FFFFFF"/>
                </a:solidFill>
              </a:defRPr>
            </a:lvl7pPr>
            <a:lvl8pPr indent="-304800" lvl="7" marL="3657600" algn="l">
              <a:lnSpc>
                <a:spcPct val="115000"/>
              </a:lnSpc>
              <a:spcBef>
                <a:spcPts val="1600"/>
              </a:spcBef>
              <a:spcAft>
                <a:spcPts val="0"/>
              </a:spcAft>
              <a:buClr>
                <a:srgbClr val="FFFFFF"/>
              </a:buClr>
              <a:buSzPts val="1200"/>
              <a:buChar char="○"/>
              <a:defRPr sz="1200">
                <a:solidFill>
                  <a:srgbClr val="FFFFFF"/>
                </a:solidFill>
              </a:defRPr>
            </a:lvl8pPr>
            <a:lvl9pPr indent="-304800" lvl="8" marL="4114800" algn="l">
              <a:lnSpc>
                <a:spcPct val="115000"/>
              </a:lnSpc>
              <a:spcBef>
                <a:spcPts val="1600"/>
              </a:spcBef>
              <a:spcAft>
                <a:spcPts val="1600"/>
              </a:spcAft>
              <a:buClr>
                <a:srgbClr val="FFFFFF"/>
              </a:buClr>
              <a:buSzPts val="1200"/>
              <a:buChar char="■"/>
              <a:defRPr sz="1200">
                <a:solidFill>
                  <a:srgbClr val="FFFFFF"/>
                </a:solidFill>
              </a:defRPr>
            </a:lvl9pPr>
          </a:lstStyle>
          <a:p/>
        </p:txBody>
      </p:sp>
      <p:sp>
        <p:nvSpPr>
          <p:cNvPr id="197" name="Google Shape;197;p2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5">
  <p:cSld name="AUTOLAYOUT_16">
    <p:spTree>
      <p:nvGrpSpPr>
        <p:cNvPr id="198" name="Shape 198"/>
        <p:cNvGrpSpPr/>
        <p:nvPr/>
      </p:nvGrpSpPr>
      <p:grpSpPr>
        <a:xfrm>
          <a:off x="0" y="0"/>
          <a:ext cx="0" cy="0"/>
          <a:chOff x="0" y="0"/>
          <a:chExt cx="0" cy="0"/>
        </a:xfrm>
      </p:grpSpPr>
      <p:sp>
        <p:nvSpPr>
          <p:cNvPr id="199" name="Google Shape;199;p27"/>
          <p:cNvSpPr/>
          <p:nvPr/>
        </p:nvSpPr>
        <p:spPr>
          <a:xfrm>
            <a:off x="-100" y="-125"/>
            <a:ext cx="9144000" cy="5143500"/>
          </a:xfrm>
          <a:prstGeom prst="rect">
            <a:avLst/>
          </a:prstGeom>
          <a:gradFill>
            <a:gsLst>
              <a:gs pos="0">
                <a:srgbClr val="696969"/>
              </a:gs>
              <a:gs pos="100000">
                <a:srgbClr val="1D1D1D"/>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7"/>
          <p:cNvSpPr/>
          <p:nvPr/>
        </p:nvSpPr>
        <p:spPr>
          <a:xfrm>
            <a:off x="0" y="0"/>
            <a:ext cx="3789300" cy="5143500"/>
          </a:xfrm>
          <a:prstGeom prst="rect">
            <a:avLst/>
          </a:prstGeom>
          <a:solidFill>
            <a:srgbClr val="2632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7"/>
          <p:cNvSpPr txBox="1"/>
          <p:nvPr>
            <p:ph type="title"/>
          </p:nvPr>
        </p:nvSpPr>
        <p:spPr>
          <a:xfrm>
            <a:off x="265500" y="316700"/>
            <a:ext cx="3163500" cy="26076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3600"/>
              <a:buNone/>
              <a:defRPr sz="3600">
                <a:solidFill>
                  <a:srgbClr val="FFFFFF"/>
                </a:solidFill>
              </a:defRPr>
            </a:lvl1pPr>
            <a:lvl2pPr lvl="1" algn="l">
              <a:lnSpc>
                <a:spcPct val="100000"/>
              </a:lnSpc>
              <a:spcBef>
                <a:spcPts val="0"/>
              </a:spcBef>
              <a:spcAft>
                <a:spcPts val="0"/>
              </a:spcAft>
              <a:buClr>
                <a:srgbClr val="FFFFFF"/>
              </a:buClr>
              <a:buSzPts val="3600"/>
              <a:buNone/>
              <a:defRPr sz="3600">
                <a:solidFill>
                  <a:srgbClr val="FFFFFF"/>
                </a:solidFill>
              </a:defRPr>
            </a:lvl2pPr>
            <a:lvl3pPr lvl="2" algn="l">
              <a:lnSpc>
                <a:spcPct val="100000"/>
              </a:lnSpc>
              <a:spcBef>
                <a:spcPts val="0"/>
              </a:spcBef>
              <a:spcAft>
                <a:spcPts val="0"/>
              </a:spcAft>
              <a:buClr>
                <a:srgbClr val="FFFFFF"/>
              </a:buClr>
              <a:buSzPts val="3600"/>
              <a:buNone/>
              <a:defRPr sz="3600">
                <a:solidFill>
                  <a:srgbClr val="FFFFFF"/>
                </a:solidFill>
              </a:defRPr>
            </a:lvl3pPr>
            <a:lvl4pPr lvl="3" algn="l">
              <a:lnSpc>
                <a:spcPct val="100000"/>
              </a:lnSpc>
              <a:spcBef>
                <a:spcPts val="0"/>
              </a:spcBef>
              <a:spcAft>
                <a:spcPts val="0"/>
              </a:spcAft>
              <a:buClr>
                <a:srgbClr val="FFFFFF"/>
              </a:buClr>
              <a:buSzPts val="3600"/>
              <a:buNone/>
              <a:defRPr sz="3600">
                <a:solidFill>
                  <a:srgbClr val="FFFFFF"/>
                </a:solidFill>
              </a:defRPr>
            </a:lvl4pPr>
            <a:lvl5pPr lvl="4" algn="l">
              <a:lnSpc>
                <a:spcPct val="100000"/>
              </a:lnSpc>
              <a:spcBef>
                <a:spcPts val="0"/>
              </a:spcBef>
              <a:spcAft>
                <a:spcPts val="0"/>
              </a:spcAft>
              <a:buClr>
                <a:srgbClr val="FFFFFF"/>
              </a:buClr>
              <a:buSzPts val="3600"/>
              <a:buNone/>
              <a:defRPr sz="3600">
                <a:solidFill>
                  <a:srgbClr val="FFFFFF"/>
                </a:solidFill>
              </a:defRPr>
            </a:lvl5pPr>
            <a:lvl6pPr lvl="5" algn="l">
              <a:lnSpc>
                <a:spcPct val="100000"/>
              </a:lnSpc>
              <a:spcBef>
                <a:spcPts val="0"/>
              </a:spcBef>
              <a:spcAft>
                <a:spcPts val="0"/>
              </a:spcAft>
              <a:buClr>
                <a:srgbClr val="FFFFFF"/>
              </a:buClr>
              <a:buSzPts val="3600"/>
              <a:buNone/>
              <a:defRPr sz="3600">
                <a:solidFill>
                  <a:srgbClr val="FFFFFF"/>
                </a:solidFill>
              </a:defRPr>
            </a:lvl6pPr>
            <a:lvl7pPr lvl="6" algn="l">
              <a:lnSpc>
                <a:spcPct val="100000"/>
              </a:lnSpc>
              <a:spcBef>
                <a:spcPts val="0"/>
              </a:spcBef>
              <a:spcAft>
                <a:spcPts val="0"/>
              </a:spcAft>
              <a:buClr>
                <a:srgbClr val="FFFFFF"/>
              </a:buClr>
              <a:buSzPts val="3600"/>
              <a:buNone/>
              <a:defRPr sz="3600">
                <a:solidFill>
                  <a:srgbClr val="FFFFFF"/>
                </a:solidFill>
              </a:defRPr>
            </a:lvl7pPr>
            <a:lvl8pPr lvl="7" algn="l">
              <a:lnSpc>
                <a:spcPct val="100000"/>
              </a:lnSpc>
              <a:spcBef>
                <a:spcPts val="0"/>
              </a:spcBef>
              <a:spcAft>
                <a:spcPts val="0"/>
              </a:spcAft>
              <a:buClr>
                <a:srgbClr val="FFFFFF"/>
              </a:buClr>
              <a:buSzPts val="3600"/>
              <a:buNone/>
              <a:defRPr sz="3600">
                <a:solidFill>
                  <a:srgbClr val="FFFFFF"/>
                </a:solidFill>
              </a:defRPr>
            </a:lvl8pPr>
            <a:lvl9pPr lvl="8" algn="l">
              <a:lnSpc>
                <a:spcPct val="100000"/>
              </a:lnSpc>
              <a:spcBef>
                <a:spcPts val="0"/>
              </a:spcBef>
              <a:spcAft>
                <a:spcPts val="0"/>
              </a:spcAft>
              <a:buClr>
                <a:srgbClr val="FFFFFF"/>
              </a:buClr>
              <a:buSzPts val="3600"/>
              <a:buNone/>
              <a:defRPr sz="3600">
                <a:solidFill>
                  <a:srgbClr val="FFFFFF"/>
                </a:solidFill>
              </a:defRPr>
            </a:lvl9pPr>
          </a:lstStyle>
          <a:p/>
        </p:txBody>
      </p:sp>
      <p:sp>
        <p:nvSpPr>
          <p:cNvPr id="202" name="Google Shape;202;p27"/>
          <p:cNvSpPr txBox="1"/>
          <p:nvPr>
            <p:ph idx="1" type="subTitle"/>
          </p:nvPr>
        </p:nvSpPr>
        <p:spPr>
          <a:xfrm>
            <a:off x="265500" y="3009000"/>
            <a:ext cx="3163500" cy="12351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1400"/>
              <a:buNone/>
              <a:defRPr sz="1400">
                <a:solidFill>
                  <a:srgbClr val="FFFFFF"/>
                </a:solidFill>
              </a:defRPr>
            </a:lvl1pPr>
            <a:lvl2pPr lvl="1" algn="l">
              <a:lnSpc>
                <a:spcPct val="100000"/>
              </a:lnSpc>
              <a:spcBef>
                <a:spcPts val="0"/>
              </a:spcBef>
              <a:spcAft>
                <a:spcPts val="0"/>
              </a:spcAft>
              <a:buClr>
                <a:srgbClr val="FFFFFF"/>
              </a:buClr>
              <a:buSzPts val="1400"/>
              <a:buNone/>
              <a:defRPr sz="1400">
                <a:solidFill>
                  <a:srgbClr val="FFFFFF"/>
                </a:solidFill>
              </a:defRPr>
            </a:lvl2pPr>
            <a:lvl3pPr lvl="2" algn="l">
              <a:lnSpc>
                <a:spcPct val="100000"/>
              </a:lnSpc>
              <a:spcBef>
                <a:spcPts val="0"/>
              </a:spcBef>
              <a:spcAft>
                <a:spcPts val="0"/>
              </a:spcAft>
              <a:buClr>
                <a:srgbClr val="FFFFFF"/>
              </a:buClr>
              <a:buSzPts val="1400"/>
              <a:buNone/>
              <a:defRPr sz="1400">
                <a:solidFill>
                  <a:srgbClr val="FFFFFF"/>
                </a:solidFill>
              </a:defRPr>
            </a:lvl3pPr>
            <a:lvl4pPr lvl="3" algn="l">
              <a:lnSpc>
                <a:spcPct val="100000"/>
              </a:lnSpc>
              <a:spcBef>
                <a:spcPts val="0"/>
              </a:spcBef>
              <a:spcAft>
                <a:spcPts val="0"/>
              </a:spcAft>
              <a:buClr>
                <a:srgbClr val="FFFFFF"/>
              </a:buClr>
              <a:buSzPts val="1400"/>
              <a:buNone/>
              <a:defRPr sz="1400">
                <a:solidFill>
                  <a:srgbClr val="FFFFFF"/>
                </a:solidFill>
              </a:defRPr>
            </a:lvl4pPr>
            <a:lvl5pPr lvl="4" algn="l">
              <a:lnSpc>
                <a:spcPct val="100000"/>
              </a:lnSpc>
              <a:spcBef>
                <a:spcPts val="0"/>
              </a:spcBef>
              <a:spcAft>
                <a:spcPts val="0"/>
              </a:spcAft>
              <a:buClr>
                <a:srgbClr val="FFFFFF"/>
              </a:buClr>
              <a:buSzPts val="1400"/>
              <a:buNone/>
              <a:defRPr sz="1400">
                <a:solidFill>
                  <a:srgbClr val="FFFFFF"/>
                </a:solidFill>
              </a:defRPr>
            </a:lvl5pPr>
            <a:lvl6pPr lvl="5" algn="l">
              <a:lnSpc>
                <a:spcPct val="100000"/>
              </a:lnSpc>
              <a:spcBef>
                <a:spcPts val="0"/>
              </a:spcBef>
              <a:spcAft>
                <a:spcPts val="0"/>
              </a:spcAft>
              <a:buClr>
                <a:srgbClr val="FFFFFF"/>
              </a:buClr>
              <a:buSzPts val="1400"/>
              <a:buNone/>
              <a:defRPr sz="1400">
                <a:solidFill>
                  <a:srgbClr val="FFFFFF"/>
                </a:solidFill>
              </a:defRPr>
            </a:lvl6pPr>
            <a:lvl7pPr lvl="6" algn="l">
              <a:lnSpc>
                <a:spcPct val="100000"/>
              </a:lnSpc>
              <a:spcBef>
                <a:spcPts val="0"/>
              </a:spcBef>
              <a:spcAft>
                <a:spcPts val="0"/>
              </a:spcAft>
              <a:buClr>
                <a:srgbClr val="FFFFFF"/>
              </a:buClr>
              <a:buSzPts val="1400"/>
              <a:buNone/>
              <a:defRPr sz="1400">
                <a:solidFill>
                  <a:srgbClr val="FFFFFF"/>
                </a:solidFill>
              </a:defRPr>
            </a:lvl7pPr>
            <a:lvl8pPr lvl="7" algn="l">
              <a:lnSpc>
                <a:spcPct val="100000"/>
              </a:lnSpc>
              <a:spcBef>
                <a:spcPts val="0"/>
              </a:spcBef>
              <a:spcAft>
                <a:spcPts val="0"/>
              </a:spcAft>
              <a:buClr>
                <a:srgbClr val="FFFFFF"/>
              </a:buClr>
              <a:buSzPts val="1400"/>
              <a:buNone/>
              <a:defRPr sz="1400">
                <a:solidFill>
                  <a:srgbClr val="FFFFFF"/>
                </a:solidFill>
              </a:defRPr>
            </a:lvl8pPr>
            <a:lvl9pPr lvl="8" algn="l">
              <a:lnSpc>
                <a:spcPct val="100000"/>
              </a:lnSpc>
              <a:spcBef>
                <a:spcPts val="0"/>
              </a:spcBef>
              <a:spcAft>
                <a:spcPts val="0"/>
              </a:spcAft>
              <a:buClr>
                <a:srgbClr val="FFFFFF"/>
              </a:buClr>
              <a:buSzPts val="1400"/>
              <a:buNone/>
              <a:defRPr sz="1400">
                <a:solidFill>
                  <a:srgbClr val="FFFFFF"/>
                </a:solidFill>
              </a:defRPr>
            </a:lvl9pPr>
          </a:lstStyle>
          <a:p/>
        </p:txBody>
      </p:sp>
      <p:sp>
        <p:nvSpPr>
          <p:cNvPr id="203" name="Google Shape;203;p27"/>
          <p:cNvSpPr txBox="1"/>
          <p:nvPr>
            <p:ph idx="2" type="body"/>
          </p:nvPr>
        </p:nvSpPr>
        <p:spPr>
          <a:xfrm>
            <a:off x="4283675" y="992575"/>
            <a:ext cx="4407300" cy="3158100"/>
          </a:xfrm>
          <a:prstGeom prst="rect">
            <a:avLst/>
          </a:prstGeom>
          <a:noFill/>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rgbClr val="FFFFFF"/>
              </a:buClr>
              <a:buSzPts val="1800"/>
              <a:buChar char="●"/>
              <a:defRPr sz="1800">
                <a:solidFill>
                  <a:srgbClr val="FFFFFF"/>
                </a:solidFill>
              </a:defRPr>
            </a:lvl1pPr>
            <a:lvl2pPr indent="-317500" lvl="1" marL="914400" algn="l">
              <a:lnSpc>
                <a:spcPct val="115000"/>
              </a:lnSpc>
              <a:spcBef>
                <a:spcPts val="1600"/>
              </a:spcBef>
              <a:spcAft>
                <a:spcPts val="0"/>
              </a:spcAft>
              <a:buClr>
                <a:srgbClr val="FFFFFF"/>
              </a:buClr>
              <a:buSzPts val="1400"/>
              <a:buChar char="○"/>
              <a:defRPr sz="1400">
                <a:solidFill>
                  <a:srgbClr val="FFFFFF"/>
                </a:solidFill>
              </a:defRPr>
            </a:lvl2pPr>
            <a:lvl3pPr indent="-317500" lvl="2" marL="1371600" algn="l">
              <a:lnSpc>
                <a:spcPct val="115000"/>
              </a:lnSpc>
              <a:spcBef>
                <a:spcPts val="1600"/>
              </a:spcBef>
              <a:spcAft>
                <a:spcPts val="0"/>
              </a:spcAft>
              <a:buClr>
                <a:srgbClr val="FFFFFF"/>
              </a:buClr>
              <a:buSzPts val="1400"/>
              <a:buChar char="■"/>
              <a:defRPr sz="1400">
                <a:solidFill>
                  <a:srgbClr val="FFFFFF"/>
                </a:solidFill>
              </a:defRPr>
            </a:lvl3pPr>
            <a:lvl4pPr indent="-317500" lvl="3" marL="1828800" algn="l">
              <a:lnSpc>
                <a:spcPct val="115000"/>
              </a:lnSpc>
              <a:spcBef>
                <a:spcPts val="1600"/>
              </a:spcBef>
              <a:spcAft>
                <a:spcPts val="0"/>
              </a:spcAft>
              <a:buClr>
                <a:srgbClr val="FFFFFF"/>
              </a:buClr>
              <a:buSzPts val="1400"/>
              <a:buChar char="●"/>
              <a:defRPr sz="1400">
                <a:solidFill>
                  <a:srgbClr val="FFFFFF"/>
                </a:solidFill>
              </a:defRPr>
            </a:lvl4pPr>
            <a:lvl5pPr indent="-317500" lvl="4" marL="2286000" algn="l">
              <a:lnSpc>
                <a:spcPct val="115000"/>
              </a:lnSpc>
              <a:spcBef>
                <a:spcPts val="1600"/>
              </a:spcBef>
              <a:spcAft>
                <a:spcPts val="0"/>
              </a:spcAft>
              <a:buClr>
                <a:srgbClr val="FFFFFF"/>
              </a:buClr>
              <a:buSzPts val="1400"/>
              <a:buChar char="○"/>
              <a:defRPr sz="1400">
                <a:solidFill>
                  <a:srgbClr val="FFFFFF"/>
                </a:solidFill>
              </a:defRPr>
            </a:lvl5pPr>
            <a:lvl6pPr indent="-317500" lvl="5" marL="2743200" algn="l">
              <a:lnSpc>
                <a:spcPct val="115000"/>
              </a:lnSpc>
              <a:spcBef>
                <a:spcPts val="1600"/>
              </a:spcBef>
              <a:spcAft>
                <a:spcPts val="0"/>
              </a:spcAft>
              <a:buClr>
                <a:srgbClr val="FFFFFF"/>
              </a:buClr>
              <a:buSzPts val="1400"/>
              <a:buChar char="■"/>
              <a:defRPr sz="1400">
                <a:solidFill>
                  <a:srgbClr val="FFFFFF"/>
                </a:solidFill>
              </a:defRPr>
            </a:lvl6pPr>
            <a:lvl7pPr indent="-317500" lvl="6" marL="3200400" algn="l">
              <a:lnSpc>
                <a:spcPct val="115000"/>
              </a:lnSpc>
              <a:spcBef>
                <a:spcPts val="1600"/>
              </a:spcBef>
              <a:spcAft>
                <a:spcPts val="0"/>
              </a:spcAft>
              <a:buClr>
                <a:srgbClr val="FFFFFF"/>
              </a:buClr>
              <a:buSzPts val="1400"/>
              <a:buChar char="●"/>
              <a:defRPr sz="1400">
                <a:solidFill>
                  <a:srgbClr val="FFFFFF"/>
                </a:solidFill>
              </a:defRPr>
            </a:lvl7pPr>
            <a:lvl8pPr indent="-317500" lvl="7" marL="3657600" algn="l">
              <a:lnSpc>
                <a:spcPct val="115000"/>
              </a:lnSpc>
              <a:spcBef>
                <a:spcPts val="1600"/>
              </a:spcBef>
              <a:spcAft>
                <a:spcPts val="0"/>
              </a:spcAft>
              <a:buClr>
                <a:srgbClr val="FFFFFF"/>
              </a:buClr>
              <a:buSzPts val="1400"/>
              <a:buChar char="○"/>
              <a:defRPr sz="1400">
                <a:solidFill>
                  <a:srgbClr val="FFFFFF"/>
                </a:solidFill>
              </a:defRPr>
            </a:lvl8pPr>
            <a:lvl9pPr indent="-317500" lvl="8" marL="4114800" algn="l">
              <a:lnSpc>
                <a:spcPct val="115000"/>
              </a:lnSpc>
              <a:spcBef>
                <a:spcPts val="1600"/>
              </a:spcBef>
              <a:spcAft>
                <a:spcPts val="1600"/>
              </a:spcAft>
              <a:buClr>
                <a:srgbClr val="FFFFFF"/>
              </a:buClr>
              <a:buSzPts val="1400"/>
              <a:buChar char="■"/>
              <a:defRPr sz="1400">
                <a:solidFill>
                  <a:srgbClr val="FFFFFF"/>
                </a:solidFill>
              </a:defRPr>
            </a:lvl9pPr>
          </a:lstStyle>
          <a:p/>
        </p:txBody>
      </p:sp>
      <p:sp>
        <p:nvSpPr>
          <p:cNvPr id="204" name="Google Shape;204;p2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6">
  <p:cSld name="AUTOLAYOUT_17">
    <p:bg>
      <p:bgPr>
        <a:solidFill>
          <a:srgbClr val="FFFFFF"/>
        </a:solidFill>
      </p:bgPr>
    </p:bg>
    <p:spTree>
      <p:nvGrpSpPr>
        <p:cNvPr id="205" name="Shape 205"/>
        <p:cNvGrpSpPr/>
        <p:nvPr/>
      </p:nvGrpSpPr>
      <p:grpSpPr>
        <a:xfrm>
          <a:off x="0" y="0"/>
          <a:ext cx="0" cy="0"/>
          <a:chOff x="0" y="0"/>
          <a:chExt cx="0" cy="0"/>
        </a:xfrm>
      </p:grpSpPr>
      <p:sp>
        <p:nvSpPr>
          <p:cNvPr id="206" name="Google Shape;206;p28"/>
          <p:cNvSpPr/>
          <p:nvPr/>
        </p:nvSpPr>
        <p:spPr>
          <a:xfrm>
            <a:off x="0" y="0"/>
            <a:ext cx="9144000" cy="5143500"/>
          </a:xfrm>
          <a:prstGeom prst="rect">
            <a:avLst/>
          </a:prstGeom>
          <a:solidFill>
            <a:srgbClr val="3A9C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8"/>
          <p:cNvSpPr/>
          <p:nvPr/>
        </p:nvSpPr>
        <p:spPr>
          <a:xfrm>
            <a:off x="1671893" y="0"/>
            <a:ext cx="7472100" cy="5143500"/>
          </a:xfrm>
          <a:prstGeom prst="rect">
            <a:avLst/>
          </a:prstGeom>
          <a:solidFill>
            <a:srgbClr val="274E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8"/>
          <p:cNvSpPr/>
          <p:nvPr/>
        </p:nvSpPr>
        <p:spPr>
          <a:xfrm>
            <a:off x="13788" y="2576575"/>
            <a:ext cx="1662600" cy="2566800"/>
          </a:xfrm>
          <a:prstGeom prst="rect">
            <a:avLst/>
          </a:prstGeom>
          <a:solidFill>
            <a:srgbClr val="1DC3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9" name="Google Shape;209;p28"/>
          <p:cNvGrpSpPr/>
          <p:nvPr/>
        </p:nvGrpSpPr>
        <p:grpSpPr>
          <a:xfrm rot="5400000">
            <a:off x="184846" y="1140437"/>
            <a:ext cx="720131" cy="183576"/>
            <a:chOff x="8336925" y="289325"/>
            <a:chExt cx="543700" cy="138600"/>
          </a:xfrm>
        </p:grpSpPr>
        <p:sp>
          <p:nvSpPr>
            <p:cNvPr id="210" name="Google Shape;210;p28"/>
            <p:cNvSpPr/>
            <p:nvPr/>
          </p:nvSpPr>
          <p:spPr>
            <a:xfrm rot="5400000">
              <a:off x="8751325" y="298625"/>
              <a:ext cx="138600" cy="1200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8"/>
            <p:cNvSpPr/>
            <p:nvPr/>
          </p:nvSpPr>
          <p:spPr>
            <a:xfrm rot="5400000">
              <a:off x="8539475" y="298625"/>
              <a:ext cx="138600" cy="1200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8"/>
            <p:cNvSpPr/>
            <p:nvPr/>
          </p:nvSpPr>
          <p:spPr>
            <a:xfrm rot="5400000">
              <a:off x="8327625" y="298625"/>
              <a:ext cx="138600" cy="1200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 name="Google Shape;213;p28"/>
          <p:cNvGrpSpPr/>
          <p:nvPr/>
        </p:nvGrpSpPr>
        <p:grpSpPr>
          <a:xfrm rot="5400000">
            <a:off x="485013" y="1140437"/>
            <a:ext cx="720131" cy="183576"/>
            <a:chOff x="8336925" y="289325"/>
            <a:chExt cx="543700" cy="138600"/>
          </a:xfrm>
        </p:grpSpPr>
        <p:sp>
          <p:nvSpPr>
            <p:cNvPr id="214" name="Google Shape;214;p28"/>
            <p:cNvSpPr/>
            <p:nvPr/>
          </p:nvSpPr>
          <p:spPr>
            <a:xfrm rot="5400000">
              <a:off x="8751325" y="298625"/>
              <a:ext cx="138600" cy="1200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8"/>
            <p:cNvSpPr/>
            <p:nvPr/>
          </p:nvSpPr>
          <p:spPr>
            <a:xfrm rot="5400000">
              <a:off x="8539475" y="298625"/>
              <a:ext cx="138600" cy="1200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8"/>
            <p:cNvSpPr/>
            <p:nvPr/>
          </p:nvSpPr>
          <p:spPr>
            <a:xfrm rot="5400000">
              <a:off x="8327625" y="298625"/>
              <a:ext cx="138600" cy="1200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 name="Google Shape;217;p28"/>
          <p:cNvGrpSpPr/>
          <p:nvPr/>
        </p:nvGrpSpPr>
        <p:grpSpPr>
          <a:xfrm rot="5400000">
            <a:off x="766821" y="1140437"/>
            <a:ext cx="720131" cy="183576"/>
            <a:chOff x="8336925" y="289325"/>
            <a:chExt cx="543700" cy="138600"/>
          </a:xfrm>
        </p:grpSpPr>
        <p:sp>
          <p:nvSpPr>
            <p:cNvPr id="218" name="Google Shape;218;p28"/>
            <p:cNvSpPr/>
            <p:nvPr/>
          </p:nvSpPr>
          <p:spPr>
            <a:xfrm rot="5400000">
              <a:off x="8751325" y="298625"/>
              <a:ext cx="138600" cy="1200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8"/>
            <p:cNvSpPr/>
            <p:nvPr/>
          </p:nvSpPr>
          <p:spPr>
            <a:xfrm rot="5400000">
              <a:off x="8539475" y="298625"/>
              <a:ext cx="138600" cy="1200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8"/>
            <p:cNvSpPr/>
            <p:nvPr/>
          </p:nvSpPr>
          <p:spPr>
            <a:xfrm rot="5400000">
              <a:off x="8327625" y="298625"/>
              <a:ext cx="138600" cy="1200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1" name="Google Shape;221;p28"/>
          <p:cNvSpPr txBox="1"/>
          <p:nvPr>
            <p:ph type="ctrTitle"/>
          </p:nvPr>
        </p:nvSpPr>
        <p:spPr>
          <a:xfrm>
            <a:off x="2377475" y="617856"/>
            <a:ext cx="4962900" cy="34683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4800"/>
              <a:buNone/>
              <a:defRPr b="1" sz="4800">
                <a:solidFill>
                  <a:srgbClr val="FFFFFF"/>
                </a:solidFill>
              </a:defRPr>
            </a:lvl1pPr>
            <a:lvl2pPr lvl="1" algn="l">
              <a:lnSpc>
                <a:spcPct val="100000"/>
              </a:lnSpc>
              <a:spcBef>
                <a:spcPts val="0"/>
              </a:spcBef>
              <a:spcAft>
                <a:spcPts val="0"/>
              </a:spcAft>
              <a:buClr>
                <a:srgbClr val="FFFFFF"/>
              </a:buClr>
              <a:buSzPts val="4800"/>
              <a:buNone/>
              <a:defRPr b="1" sz="4800">
                <a:solidFill>
                  <a:srgbClr val="FFFFFF"/>
                </a:solidFill>
              </a:defRPr>
            </a:lvl2pPr>
            <a:lvl3pPr lvl="2" algn="l">
              <a:lnSpc>
                <a:spcPct val="100000"/>
              </a:lnSpc>
              <a:spcBef>
                <a:spcPts val="0"/>
              </a:spcBef>
              <a:spcAft>
                <a:spcPts val="0"/>
              </a:spcAft>
              <a:buClr>
                <a:srgbClr val="FFFFFF"/>
              </a:buClr>
              <a:buSzPts val="4800"/>
              <a:buNone/>
              <a:defRPr b="1" sz="4800">
                <a:solidFill>
                  <a:srgbClr val="FFFFFF"/>
                </a:solidFill>
              </a:defRPr>
            </a:lvl3pPr>
            <a:lvl4pPr lvl="3" algn="l">
              <a:lnSpc>
                <a:spcPct val="100000"/>
              </a:lnSpc>
              <a:spcBef>
                <a:spcPts val="0"/>
              </a:spcBef>
              <a:spcAft>
                <a:spcPts val="0"/>
              </a:spcAft>
              <a:buClr>
                <a:srgbClr val="FFFFFF"/>
              </a:buClr>
              <a:buSzPts val="4800"/>
              <a:buNone/>
              <a:defRPr b="1" sz="4800">
                <a:solidFill>
                  <a:srgbClr val="FFFFFF"/>
                </a:solidFill>
              </a:defRPr>
            </a:lvl4pPr>
            <a:lvl5pPr lvl="4" algn="l">
              <a:lnSpc>
                <a:spcPct val="100000"/>
              </a:lnSpc>
              <a:spcBef>
                <a:spcPts val="0"/>
              </a:spcBef>
              <a:spcAft>
                <a:spcPts val="0"/>
              </a:spcAft>
              <a:buClr>
                <a:srgbClr val="FFFFFF"/>
              </a:buClr>
              <a:buSzPts val="4800"/>
              <a:buNone/>
              <a:defRPr b="1" sz="4800">
                <a:solidFill>
                  <a:srgbClr val="FFFFFF"/>
                </a:solidFill>
              </a:defRPr>
            </a:lvl5pPr>
            <a:lvl6pPr lvl="5" algn="l">
              <a:lnSpc>
                <a:spcPct val="100000"/>
              </a:lnSpc>
              <a:spcBef>
                <a:spcPts val="0"/>
              </a:spcBef>
              <a:spcAft>
                <a:spcPts val="0"/>
              </a:spcAft>
              <a:buClr>
                <a:srgbClr val="FFFFFF"/>
              </a:buClr>
              <a:buSzPts val="4800"/>
              <a:buNone/>
              <a:defRPr b="1" sz="4800">
                <a:solidFill>
                  <a:srgbClr val="FFFFFF"/>
                </a:solidFill>
              </a:defRPr>
            </a:lvl6pPr>
            <a:lvl7pPr lvl="6" algn="l">
              <a:lnSpc>
                <a:spcPct val="100000"/>
              </a:lnSpc>
              <a:spcBef>
                <a:spcPts val="0"/>
              </a:spcBef>
              <a:spcAft>
                <a:spcPts val="0"/>
              </a:spcAft>
              <a:buClr>
                <a:srgbClr val="FFFFFF"/>
              </a:buClr>
              <a:buSzPts val="4800"/>
              <a:buNone/>
              <a:defRPr b="1" sz="4800">
                <a:solidFill>
                  <a:srgbClr val="FFFFFF"/>
                </a:solidFill>
              </a:defRPr>
            </a:lvl7pPr>
            <a:lvl8pPr lvl="7" algn="l">
              <a:lnSpc>
                <a:spcPct val="100000"/>
              </a:lnSpc>
              <a:spcBef>
                <a:spcPts val="0"/>
              </a:spcBef>
              <a:spcAft>
                <a:spcPts val="0"/>
              </a:spcAft>
              <a:buClr>
                <a:srgbClr val="FFFFFF"/>
              </a:buClr>
              <a:buSzPts val="4800"/>
              <a:buNone/>
              <a:defRPr b="1" sz="4800">
                <a:solidFill>
                  <a:srgbClr val="FFFFFF"/>
                </a:solidFill>
              </a:defRPr>
            </a:lvl8pPr>
            <a:lvl9pPr lvl="8" algn="l">
              <a:lnSpc>
                <a:spcPct val="100000"/>
              </a:lnSpc>
              <a:spcBef>
                <a:spcPts val="0"/>
              </a:spcBef>
              <a:spcAft>
                <a:spcPts val="0"/>
              </a:spcAft>
              <a:buClr>
                <a:srgbClr val="FFFFFF"/>
              </a:buClr>
              <a:buSzPts val="4800"/>
              <a:buNone/>
              <a:defRPr b="1" sz="4800">
                <a:solidFill>
                  <a:srgbClr val="FFFFFF"/>
                </a:solidFill>
              </a:defRPr>
            </a:lvl9pPr>
          </a:lstStyle>
          <a:p/>
        </p:txBody>
      </p:sp>
      <p:sp>
        <p:nvSpPr>
          <p:cNvPr id="222" name="Google Shape;222;p2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8">
  <p:cSld name="AUTOLAYOUT_19">
    <p:bg>
      <p:bgPr>
        <a:solidFill>
          <a:srgbClr val="FFFFFF"/>
        </a:solidFill>
      </p:bgPr>
    </p:bg>
    <p:spTree>
      <p:nvGrpSpPr>
        <p:cNvPr id="223" name="Shape 223"/>
        <p:cNvGrpSpPr/>
        <p:nvPr/>
      </p:nvGrpSpPr>
      <p:grpSpPr>
        <a:xfrm>
          <a:off x="0" y="0"/>
          <a:ext cx="0" cy="0"/>
          <a:chOff x="0" y="0"/>
          <a:chExt cx="0" cy="0"/>
        </a:xfrm>
      </p:grpSpPr>
      <p:sp>
        <p:nvSpPr>
          <p:cNvPr id="224" name="Google Shape;224;p29"/>
          <p:cNvSpPr/>
          <p:nvPr/>
        </p:nvSpPr>
        <p:spPr>
          <a:xfrm>
            <a:off x="0" y="0"/>
            <a:ext cx="9144000" cy="5143500"/>
          </a:xfrm>
          <a:prstGeom prst="rect">
            <a:avLst/>
          </a:prstGeom>
          <a:gradFill>
            <a:gsLst>
              <a:gs pos="0">
                <a:srgbClr val="FFFFFF"/>
              </a:gs>
              <a:gs pos="72000">
                <a:srgbClr val="D6D6D6"/>
              </a:gs>
              <a:gs pos="85000">
                <a:srgbClr val="D6D6D6"/>
              </a:gs>
              <a:gs pos="100000">
                <a:srgbClr val="E3E3E3"/>
              </a:gs>
            </a:gsLst>
            <a:lin ang="5400012" scaled="0"/>
          </a:gra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29"/>
          <p:cNvSpPr/>
          <p:nvPr/>
        </p:nvSpPr>
        <p:spPr>
          <a:xfrm>
            <a:off x="1516687" y="1473896"/>
            <a:ext cx="48300" cy="2195700"/>
          </a:xfrm>
          <a:prstGeom prst="rect">
            <a:avLst/>
          </a:prstGeom>
          <a:solidFill>
            <a:srgbClr val="EE22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9"/>
          <p:cNvSpPr txBox="1"/>
          <p:nvPr>
            <p:ph type="ctrTitle"/>
          </p:nvPr>
        </p:nvSpPr>
        <p:spPr>
          <a:xfrm>
            <a:off x="1824925" y="1473900"/>
            <a:ext cx="6246900" cy="2195700"/>
          </a:xfrm>
          <a:prstGeom prst="rect">
            <a:avLst/>
          </a:prstGeom>
          <a:noFill/>
        </p:spPr>
        <p:txBody>
          <a:bodyPr anchorCtr="0" anchor="ctr" bIns="91425" lIns="91425" spcFirstLastPara="1" rIns="91425" wrap="square" tIns="91425">
            <a:noAutofit/>
          </a:bodyPr>
          <a:lstStyle>
            <a:lvl1pPr lvl="0" algn="l">
              <a:lnSpc>
                <a:spcPct val="100000"/>
              </a:lnSpc>
              <a:spcBef>
                <a:spcPts val="0"/>
              </a:spcBef>
              <a:spcAft>
                <a:spcPts val="0"/>
              </a:spcAft>
              <a:buClr>
                <a:srgbClr val="212121"/>
              </a:buClr>
              <a:buSzPts val="3600"/>
              <a:buNone/>
              <a:defRPr b="1" sz="3600">
                <a:solidFill>
                  <a:srgbClr val="212121"/>
                </a:solidFill>
              </a:defRPr>
            </a:lvl1pPr>
            <a:lvl2pPr lvl="1" algn="l">
              <a:lnSpc>
                <a:spcPct val="100000"/>
              </a:lnSpc>
              <a:spcBef>
                <a:spcPts val="0"/>
              </a:spcBef>
              <a:spcAft>
                <a:spcPts val="0"/>
              </a:spcAft>
              <a:buClr>
                <a:srgbClr val="212121"/>
              </a:buClr>
              <a:buSzPts val="3600"/>
              <a:buNone/>
              <a:defRPr b="1" sz="3600">
                <a:solidFill>
                  <a:srgbClr val="212121"/>
                </a:solidFill>
              </a:defRPr>
            </a:lvl2pPr>
            <a:lvl3pPr lvl="2" algn="l">
              <a:lnSpc>
                <a:spcPct val="100000"/>
              </a:lnSpc>
              <a:spcBef>
                <a:spcPts val="0"/>
              </a:spcBef>
              <a:spcAft>
                <a:spcPts val="0"/>
              </a:spcAft>
              <a:buClr>
                <a:srgbClr val="212121"/>
              </a:buClr>
              <a:buSzPts val="3600"/>
              <a:buNone/>
              <a:defRPr b="1" sz="3600">
                <a:solidFill>
                  <a:srgbClr val="212121"/>
                </a:solidFill>
              </a:defRPr>
            </a:lvl3pPr>
            <a:lvl4pPr lvl="3" algn="l">
              <a:lnSpc>
                <a:spcPct val="100000"/>
              </a:lnSpc>
              <a:spcBef>
                <a:spcPts val="0"/>
              </a:spcBef>
              <a:spcAft>
                <a:spcPts val="0"/>
              </a:spcAft>
              <a:buClr>
                <a:srgbClr val="212121"/>
              </a:buClr>
              <a:buSzPts val="3600"/>
              <a:buNone/>
              <a:defRPr b="1" sz="3600">
                <a:solidFill>
                  <a:srgbClr val="212121"/>
                </a:solidFill>
              </a:defRPr>
            </a:lvl4pPr>
            <a:lvl5pPr lvl="4" algn="l">
              <a:lnSpc>
                <a:spcPct val="100000"/>
              </a:lnSpc>
              <a:spcBef>
                <a:spcPts val="0"/>
              </a:spcBef>
              <a:spcAft>
                <a:spcPts val="0"/>
              </a:spcAft>
              <a:buClr>
                <a:srgbClr val="212121"/>
              </a:buClr>
              <a:buSzPts val="3600"/>
              <a:buNone/>
              <a:defRPr b="1" sz="3600">
                <a:solidFill>
                  <a:srgbClr val="212121"/>
                </a:solidFill>
              </a:defRPr>
            </a:lvl5pPr>
            <a:lvl6pPr lvl="5" algn="l">
              <a:lnSpc>
                <a:spcPct val="100000"/>
              </a:lnSpc>
              <a:spcBef>
                <a:spcPts val="0"/>
              </a:spcBef>
              <a:spcAft>
                <a:spcPts val="0"/>
              </a:spcAft>
              <a:buClr>
                <a:srgbClr val="212121"/>
              </a:buClr>
              <a:buSzPts val="3600"/>
              <a:buNone/>
              <a:defRPr b="1" sz="3600">
                <a:solidFill>
                  <a:srgbClr val="212121"/>
                </a:solidFill>
              </a:defRPr>
            </a:lvl6pPr>
            <a:lvl7pPr lvl="6" algn="l">
              <a:lnSpc>
                <a:spcPct val="100000"/>
              </a:lnSpc>
              <a:spcBef>
                <a:spcPts val="0"/>
              </a:spcBef>
              <a:spcAft>
                <a:spcPts val="0"/>
              </a:spcAft>
              <a:buClr>
                <a:srgbClr val="212121"/>
              </a:buClr>
              <a:buSzPts val="3600"/>
              <a:buNone/>
              <a:defRPr b="1" sz="3600">
                <a:solidFill>
                  <a:srgbClr val="212121"/>
                </a:solidFill>
              </a:defRPr>
            </a:lvl7pPr>
            <a:lvl8pPr lvl="7" algn="l">
              <a:lnSpc>
                <a:spcPct val="100000"/>
              </a:lnSpc>
              <a:spcBef>
                <a:spcPts val="0"/>
              </a:spcBef>
              <a:spcAft>
                <a:spcPts val="0"/>
              </a:spcAft>
              <a:buClr>
                <a:srgbClr val="212121"/>
              </a:buClr>
              <a:buSzPts val="3600"/>
              <a:buNone/>
              <a:defRPr b="1" sz="3600">
                <a:solidFill>
                  <a:srgbClr val="212121"/>
                </a:solidFill>
              </a:defRPr>
            </a:lvl8pPr>
            <a:lvl9pPr lvl="8" algn="l">
              <a:lnSpc>
                <a:spcPct val="100000"/>
              </a:lnSpc>
              <a:spcBef>
                <a:spcPts val="0"/>
              </a:spcBef>
              <a:spcAft>
                <a:spcPts val="0"/>
              </a:spcAft>
              <a:buClr>
                <a:srgbClr val="212121"/>
              </a:buClr>
              <a:buSzPts val="3600"/>
              <a:buNone/>
              <a:defRPr b="1" sz="3600">
                <a:solidFill>
                  <a:srgbClr val="212121"/>
                </a:solidFill>
              </a:defRPr>
            </a:lvl9pPr>
          </a:lstStyle>
          <a:p/>
        </p:txBody>
      </p:sp>
      <p:sp>
        <p:nvSpPr>
          <p:cNvPr id="227" name="Google Shape;227;p2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9">
  <p:cSld name="AUTOLAYOUT_21">
    <p:bg>
      <p:bgPr>
        <a:solidFill>
          <a:srgbClr val="FFFFFF"/>
        </a:solidFill>
      </p:bgPr>
    </p:bg>
    <p:spTree>
      <p:nvGrpSpPr>
        <p:cNvPr id="228" name="Shape 228"/>
        <p:cNvGrpSpPr/>
        <p:nvPr/>
      </p:nvGrpSpPr>
      <p:grpSpPr>
        <a:xfrm>
          <a:off x="0" y="0"/>
          <a:ext cx="0" cy="0"/>
          <a:chOff x="0" y="0"/>
          <a:chExt cx="0" cy="0"/>
        </a:xfrm>
      </p:grpSpPr>
      <p:sp>
        <p:nvSpPr>
          <p:cNvPr id="229" name="Google Shape;229;p30"/>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0"/>
          <p:cNvSpPr/>
          <p:nvPr/>
        </p:nvSpPr>
        <p:spPr>
          <a:xfrm>
            <a:off x="2140800" y="3781876"/>
            <a:ext cx="4862400" cy="124200"/>
          </a:xfrm>
          <a:prstGeom prst="rect">
            <a:avLst/>
          </a:prstGeom>
          <a:solidFill>
            <a:srgbClr val="0D4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0"/>
          <p:cNvSpPr/>
          <p:nvPr/>
        </p:nvSpPr>
        <p:spPr>
          <a:xfrm>
            <a:off x="2140800" y="1237413"/>
            <a:ext cx="4862400" cy="124200"/>
          </a:xfrm>
          <a:prstGeom prst="rect">
            <a:avLst/>
          </a:prstGeom>
          <a:solidFill>
            <a:srgbClr val="0D47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0"/>
          <p:cNvSpPr txBox="1"/>
          <p:nvPr>
            <p:ph type="title"/>
          </p:nvPr>
        </p:nvSpPr>
        <p:spPr>
          <a:xfrm>
            <a:off x="2140800" y="1630500"/>
            <a:ext cx="4862400" cy="18825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Clr>
                <a:srgbClr val="0D47A1"/>
              </a:buClr>
              <a:buSzPts val="4000"/>
              <a:buNone/>
              <a:defRPr b="1" sz="4000">
                <a:solidFill>
                  <a:srgbClr val="0D47A1"/>
                </a:solidFill>
              </a:defRPr>
            </a:lvl1pPr>
            <a:lvl2pPr lvl="1" algn="ctr">
              <a:lnSpc>
                <a:spcPct val="100000"/>
              </a:lnSpc>
              <a:spcBef>
                <a:spcPts val="0"/>
              </a:spcBef>
              <a:spcAft>
                <a:spcPts val="0"/>
              </a:spcAft>
              <a:buClr>
                <a:srgbClr val="0D47A1"/>
              </a:buClr>
              <a:buSzPts val="4000"/>
              <a:buNone/>
              <a:defRPr b="1" sz="4000">
                <a:solidFill>
                  <a:srgbClr val="0D47A1"/>
                </a:solidFill>
              </a:defRPr>
            </a:lvl2pPr>
            <a:lvl3pPr lvl="2" algn="ctr">
              <a:lnSpc>
                <a:spcPct val="100000"/>
              </a:lnSpc>
              <a:spcBef>
                <a:spcPts val="0"/>
              </a:spcBef>
              <a:spcAft>
                <a:spcPts val="0"/>
              </a:spcAft>
              <a:buClr>
                <a:srgbClr val="0D47A1"/>
              </a:buClr>
              <a:buSzPts val="4000"/>
              <a:buNone/>
              <a:defRPr b="1" sz="4000">
                <a:solidFill>
                  <a:srgbClr val="0D47A1"/>
                </a:solidFill>
              </a:defRPr>
            </a:lvl3pPr>
            <a:lvl4pPr lvl="3" algn="ctr">
              <a:lnSpc>
                <a:spcPct val="100000"/>
              </a:lnSpc>
              <a:spcBef>
                <a:spcPts val="0"/>
              </a:spcBef>
              <a:spcAft>
                <a:spcPts val="0"/>
              </a:spcAft>
              <a:buClr>
                <a:srgbClr val="0D47A1"/>
              </a:buClr>
              <a:buSzPts val="4000"/>
              <a:buNone/>
              <a:defRPr b="1" sz="4000">
                <a:solidFill>
                  <a:srgbClr val="0D47A1"/>
                </a:solidFill>
              </a:defRPr>
            </a:lvl4pPr>
            <a:lvl5pPr lvl="4" algn="ctr">
              <a:lnSpc>
                <a:spcPct val="100000"/>
              </a:lnSpc>
              <a:spcBef>
                <a:spcPts val="0"/>
              </a:spcBef>
              <a:spcAft>
                <a:spcPts val="0"/>
              </a:spcAft>
              <a:buClr>
                <a:srgbClr val="0D47A1"/>
              </a:buClr>
              <a:buSzPts val="4000"/>
              <a:buNone/>
              <a:defRPr b="1" sz="4000">
                <a:solidFill>
                  <a:srgbClr val="0D47A1"/>
                </a:solidFill>
              </a:defRPr>
            </a:lvl5pPr>
            <a:lvl6pPr lvl="5" algn="ctr">
              <a:lnSpc>
                <a:spcPct val="100000"/>
              </a:lnSpc>
              <a:spcBef>
                <a:spcPts val="0"/>
              </a:spcBef>
              <a:spcAft>
                <a:spcPts val="0"/>
              </a:spcAft>
              <a:buClr>
                <a:srgbClr val="0D47A1"/>
              </a:buClr>
              <a:buSzPts val="4000"/>
              <a:buNone/>
              <a:defRPr b="1" sz="4000">
                <a:solidFill>
                  <a:srgbClr val="0D47A1"/>
                </a:solidFill>
              </a:defRPr>
            </a:lvl6pPr>
            <a:lvl7pPr lvl="6" algn="ctr">
              <a:lnSpc>
                <a:spcPct val="100000"/>
              </a:lnSpc>
              <a:spcBef>
                <a:spcPts val="0"/>
              </a:spcBef>
              <a:spcAft>
                <a:spcPts val="0"/>
              </a:spcAft>
              <a:buClr>
                <a:srgbClr val="0D47A1"/>
              </a:buClr>
              <a:buSzPts val="4000"/>
              <a:buNone/>
              <a:defRPr b="1" sz="4000">
                <a:solidFill>
                  <a:srgbClr val="0D47A1"/>
                </a:solidFill>
              </a:defRPr>
            </a:lvl7pPr>
            <a:lvl8pPr lvl="7" algn="ctr">
              <a:lnSpc>
                <a:spcPct val="100000"/>
              </a:lnSpc>
              <a:spcBef>
                <a:spcPts val="0"/>
              </a:spcBef>
              <a:spcAft>
                <a:spcPts val="0"/>
              </a:spcAft>
              <a:buClr>
                <a:srgbClr val="0D47A1"/>
              </a:buClr>
              <a:buSzPts val="4000"/>
              <a:buNone/>
              <a:defRPr b="1" sz="4000">
                <a:solidFill>
                  <a:srgbClr val="0D47A1"/>
                </a:solidFill>
              </a:defRPr>
            </a:lvl8pPr>
            <a:lvl9pPr lvl="8" algn="ctr">
              <a:lnSpc>
                <a:spcPct val="100000"/>
              </a:lnSpc>
              <a:spcBef>
                <a:spcPts val="0"/>
              </a:spcBef>
              <a:spcAft>
                <a:spcPts val="0"/>
              </a:spcAft>
              <a:buClr>
                <a:srgbClr val="0D47A1"/>
              </a:buClr>
              <a:buSzPts val="4000"/>
              <a:buNone/>
              <a:defRPr b="1" sz="4000">
                <a:solidFill>
                  <a:srgbClr val="0D47A1"/>
                </a:solidFill>
              </a:defRPr>
            </a:lvl9pPr>
          </a:lstStyle>
          <a:p/>
        </p:txBody>
      </p:sp>
      <p:sp>
        <p:nvSpPr>
          <p:cNvPr id="233" name="Google Shape;233;p30"/>
          <p:cNvSpPr txBox="1"/>
          <p:nvPr>
            <p:ph idx="12" type="sldNum"/>
          </p:nvPr>
        </p:nvSpPr>
        <p:spPr>
          <a:xfrm>
            <a:off x="8497999" y="4688759"/>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0D47A1"/>
                </a:solidFill>
              </a:defRPr>
            </a:lvl1pPr>
            <a:lvl2pPr lvl="1" algn="r">
              <a:lnSpc>
                <a:spcPct val="100000"/>
              </a:lnSpc>
              <a:spcAft>
                <a:spcPts val="0"/>
              </a:spcAft>
              <a:buNone/>
              <a:defRPr sz="1000">
                <a:solidFill>
                  <a:srgbClr val="0D47A1"/>
                </a:solidFill>
              </a:defRPr>
            </a:lvl2pPr>
            <a:lvl3pPr lvl="2" algn="r">
              <a:lnSpc>
                <a:spcPct val="100000"/>
              </a:lnSpc>
              <a:spcAft>
                <a:spcPts val="0"/>
              </a:spcAft>
              <a:buNone/>
              <a:defRPr sz="1000">
                <a:solidFill>
                  <a:srgbClr val="0D47A1"/>
                </a:solidFill>
              </a:defRPr>
            </a:lvl3pPr>
            <a:lvl4pPr lvl="3" algn="r">
              <a:lnSpc>
                <a:spcPct val="100000"/>
              </a:lnSpc>
              <a:spcAft>
                <a:spcPts val="0"/>
              </a:spcAft>
              <a:buNone/>
              <a:defRPr sz="1000">
                <a:solidFill>
                  <a:srgbClr val="0D47A1"/>
                </a:solidFill>
              </a:defRPr>
            </a:lvl4pPr>
            <a:lvl5pPr lvl="4" algn="r">
              <a:lnSpc>
                <a:spcPct val="100000"/>
              </a:lnSpc>
              <a:spcAft>
                <a:spcPts val="0"/>
              </a:spcAft>
              <a:buNone/>
              <a:defRPr sz="1000">
                <a:solidFill>
                  <a:srgbClr val="0D47A1"/>
                </a:solidFill>
              </a:defRPr>
            </a:lvl5pPr>
            <a:lvl6pPr lvl="5" algn="r">
              <a:lnSpc>
                <a:spcPct val="100000"/>
              </a:lnSpc>
              <a:spcAft>
                <a:spcPts val="0"/>
              </a:spcAft>
              <a:buNone/>
              <a:defRPr sz="1000">
                <a:solidFill>
                  <a:srgbClr val="0D47A1"/>
                </a:solidFill>
              </a:defRPr>
            </a:lvl6pPr>
            <a:lvl7pPr lvl="6" algn="r">
              <a:lnSpc>
                <a:spcPct val="100000"/>
              </a:lnSpc>
              <a:spcAft>
                <a:spcPts val="0"/>
              </a:spcAft>
              <a:buNone/>
              <a:defRPr sz="1000">
                <a:solidFill>
                  <a:srgbClr val="0D47A1"/>
                </a:solidFill>
              </a:defRPr>
            </a:lvl7pPr>
            <a:lvl8pPr lvl="7" algn="r">
              <a:lnSpc>
                <a:spcPct val="100000"/>
              </a:lnSpc>
              <a:spcAft>
                <a:spcPts val="0"/>
              </a:spcAft>
              <a:buNone/>
              <a:defRPr sz="1000">
                <a:solidFill>
                  <a:srgbClr val="0D47A1"/>
                </a:solidFill>
              </a:defRPr>
            </a:lvl8pPr>
            <a:lvl9pPr lvl="8" algn="r">
              <a:lnSpc>
                <a:spcPct val="100000"/>
              </a:lnSpc>
              <a:spcAft>
                <a:spcPts val="0"/>
              </a:spcAft>
              <a:buNone/>
              <a:defRPr sz="1000">
                <a:solidFill>
                  <a:srgbClr val="0D47A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7">
  <p:cSld name="AUTOLAYOUT_22">
    <p:bg>
      <p:bgPr>
        <a:solidFill>
          <a:srgbClr val="FFFFFF"/>
        </a:solidFill>
      </p:bgPr>
    </p:bg>
    <p:spTree>
      <p:nvGrpSpPr>
        <p:cNvPr id="234" name="Shape 234"/>
        <p:cNvGrpSpPr/>
        <p:nvPr/>
      </p:nvGrpSpPr>
      <p:grpSpPr>
        <a:xfrm>
          <a:off x="0" y="0"/>
          <a:ext cx="0" cy="0"/>
          <a:chOff x="0" y="0"/>
          <a:chExt cx="0" cy="0"/>
        </a:xfrm>
      </p:grpSpPr>
      <p:sp>
        <p:nvSpPr>
          <p:cNvPr id="235" name="Google Shape;235;p31"/>
          <p:cNvSpPr/>
          <p:nvPr/>
        </p:nvSpPr>
        <p:spPr>
          <a:xfrm>
            <a:off x="0" y="0"/>
            <a:ext cx="9144000" cy="5143500"/>
          </a:xfrm>
          <a:prstGeom prst="rect">
            <a:avLst/>
          </a:prstGeom>
          <a:solidFill>
            <a:schemeClr val="dk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1"/>
          <p:cNvSpPr/>
          <p:nvPr/>
        </p:nvSpPr>
        <p:spPr>
          <a:xfrm>
            <a:off x="181125" y="181125"/>
            <a:ext cx="8795400" cy="4781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1"/>
          <p:cNvSpPr txBox="1"/>
          <p:nvPr>
            <p:ph type="title"/>
          </p:nvPr>
        </p:nvSpPr>
        <p:spPr>
          <a:xfrm>
            <a:off x="811650" y="799739"/>
            <a:ext cx="6458400" cy="14799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600"/>
              <a:buNone/>
              <a:defRPr b="1" sz="3600">
                <a:solidFill>
                  <a:schemeClr val="dk1"/>
                </a:solidFill>
              </a:defRPr>
            </a:lvl1pPr>
            <a:lvl2pPr lvl="1" algn="l">
              <a:lnSpc>
                <a:spcPct val="100000"/>
              </a:lnSpc>
              <a:spcBef>
                <a:spcPts val="0"/>
              </a:spcBef>
              <a:spcAft>
                <a:spcPts val="0"/>
              </a:spcAft>
              <a:buClr>
                <a:schemeClr val="dk1"/>
              </a:buClr>
              <a:buSzPts val="3600"/>
              <a:buNone/>
              <a:defRPr b="1" sz="3600">
                <a:solidFill>
                  <a:schemeClr val="dk1"/>
                </a:solidFill>
              </a:defRPr>
            </a:lvl2pPr>
            <a:lvl3pPr lvl="2" algn="l">
              <a:lnSpc>
                <a:spcPct val="100000"/>
              </a:lnSpc>
              <a:spcBef>
                <a:spcPts val="0"/>
              </a:spcBef>
              <a:spcAft>
                <a:spcPts val="0"/>
              </a:spcAft>
              <a:buClr>
                <a:schemeClr val="dk1"/>
              </a:buClr>
              <a:buSzPts val="3600"/>
              <a:buNone/>
              <a:defRPr b="1" sz="3600">
                <a:solidFill>
                  <a:schemeClr val="dk1"/>
                </a:solidFill>
              </a:defRPr>
            </a:lvl3pPr>
            <a:lvl4pPr lvl="3" algn="l">
              <a:lnSpc>
                <a:spcPct val="100000"/>
              </a:lnSpc>
              <a:spcBef>
                <a:spcPts val="0"/>
              </a:spcBef>
              <a:spcAft>
                <a:spcPts val="0"/>
              </a:spcAft>
              <a:buClr>
                <a:schemeClr val="dk1"/>
              </a:buClr>
              <a:buSzPts val="3600"/>
              <a:buNone/>
              <a:defRPr b="1" sz="3600">
                <a:solidFill>
                  <a:schemeClr val="dk1"/>
                </a:solidFill>
              </a:defRPr>
            </a:lvl4pPr>
            <a:lvl5pPr lvl="4" algn="l">
              <a:lnSpc>
                <a:spcPct val="100000"/>
              </a:lnSpc>
              <a:spcBef>
                <a:spcPts val="0"/>
              </a:spcBef>
              <a:spcAft>
                <a:spcPts val="0"/>
              </a:spcAft>
              <a:buClr>
                <a:schemeClr val="dk1"/>
              </a:buClr>
              <a:buSzPts val="3600"/>
              <a:buNone/>
              <a:defRPr b="1" sz="3600">
                <a:solidFill>
                  <a:schemeClr val="dk1"/>
                </a:solidFill>
              </a:defRPr>
            </a:lvl5pPr>
            <a:lvl6pPr lvl="5" algn="l">
              <a:lnSpc>
                <a:spcPct val="100000"/>
              </a:lnSpc>
              <a:spcBef>
                <a:spcPts val="0"/>
              </a:spcBef>
              <a:spcAft>
                <a:spcPts val="0"/>
              </a:spcAft>
              <a:buClr>
                <a:schemeClr val="dk1"/>
              </a:buClr>
              <a:buSzPts val="3600"/>
              <a:buNone/>
              <a:defRPr b="1" sz="3600">
                <a:solidFill>
                  <a:schemeClr val="dk1"/>
                </a:solidFill>
              </a:defRPr>
            </a:lvl6pPr>
            <a:lvl7pPr lvl="6" algn="l">
              <a:lnSpc>
                <a:spcPct val="100000"/>
              </a:lnSpc>
              <a:spcBef>
                <a:spcPts val="0"/>
              </a:spcBef>
              <a:spcAft>
                <a:spcPts val="0"/>
              </a:spcAft>
              <a:buClr>
                <a:schemeClr val="dk1"/>
              </a:buClr>
              <a:buSzPts val="3600"/>
              <a:buNone/>
              <a:defRPr b="1" sz="3600">
                <a:solidFill>
                  <a:schemeClr val="dk1"/>
                </a:solidFill>
              </a:defRPr>
            </a:lvl7pPr>
            <a:lvl8pPr lvl="7" algn="l">
              <a:lnSpc>
                <a:spcPct val="100000"/>
              </a:lnSpc>
              <a:spcBef>
                <a:spcPts val="0"/>
              </a:spcBef>
              <a:spcAft>
                <a:spcPts val="0"/>
              </a:spcAft>
              <a:buClr>
                <a:schemeClr val="dk1"/>
              </a:buClr>
              <a:buSzPts val="3600"/>
              <a:buNone/>
              <a:defRPr b="1" sz="3600">
                <a:solidFill>
                  <a:schemeClr val="dk1"/>
                </a:solidFill>
              </a:defRPr>
            </a:lvl8pPr>
            <a:lvl9pPr lvl="8" algn="l">
              <a:lnSpc>
                <a:spcPct val="100000"/>
              </a:lnSpc>
              <a:spcBef>
                <a:spcPts val="0"/>
              </a:spcBef>
              <a:spcAft>
                <a:spcPts val="0"/>
              </a:spcAft>
              <a:buClr>
                <a:schemeClr val="dk1"/>
              </a:buClr>
              <a:buSzPts val="3600"/>
              <a:buNone/>
              <a:defRPr b="1" sz="3600">
                <a:solidFill>
                  <a:schemeClr val="dk1"/>
                </a:solidFill>
              </a:defRPr>
            </a:lvl9pPr>
          </a:lstStyle>
          <a:p/>
        </p:txBody>
      </p:sp>
      <p:sp>
        <p:nvSpPr>
          <p:cNvPr id="238" name="Google Shape;238;p31"/>
          <p:cNvSpPr txBox="1"/>
          <p:nvPr>
            <p:ph idx="1" type="body"/>
          </p:nvPr>
        </p:nvSpPr>
        <p:spPr>
          <a:xfrm>
            <a:off x="811650" y="2432039"/>
            <a:ext cx="6458400" cy="20376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239" name="Google Shape;239;p3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0">
  <p:cSld name="AUTOLAYOUT_23">
    <p:bg>
      <p:bgPr>
        <a:solidFill>
          <a:srgbClr val="FFFFFF"/>
        </a:solidFill>
      </p:bgPr>
    </p:bg>
    <p:spTree>
      <p:nvGrpSpPr>
        <p:cNvPr id="240" name="Shape 240"/>
        <p:cNvGrpSpPr/>
        <p:nvPr/>
      </p:nvGrpSpPr>
      <p:grpSpPr>
        <a:xfrm>
          <a:off x="0" y="0"/>
          <a:ext cx="0" cy="0"/>
          <a:chOff x="0" y="0"/>
          <a:chExt cx="0" cy="0"/>
        </a:xfrm>
      </p:grpSpPr>
      <p:sp>
        <p:nvSpPr>
          <p:cNvPr id="241" name="Google Shape;241;p32"/>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2"/>
          <p:cNvSpPr/>
          <p:nvPr/>
        </p:nvSpPr>
        <p:spPr>
          <a:xfrm flipH="1" rot="10800000">
            <a:off x="822625" y="659700"/>
            <a:ext cx="1063500" cy="6855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2"/>
          <p:cNvSpPr/>
          <p:nvPr/>
        </p:nvSpPr>
        <p:spPr>
          <a:xfrm rot="10800000">
            <a:off x="896725" y="659700"/>
            <a:ext cx="989400" cy="6855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2"/>
          <p:cNvSpPr/>
          <p:nvPr/>
        </p:nvSpPr>
        <p:spPr>
          <a:xfrm>
            <a:off x="822625" y="0"/>
            <a:ext cx="1063500" cy="8160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2"/>
          <p:cNvSpPr txBox="1"/>
          <p:nvPr>
            <p:ph type="title"/>
          </p:nvPr>
        </p:nvSpPr>
        <p:spPr>
          <a:xfrm>
            <a:off x="2490825" y="816000"/>
            <a:ext cx="5856000" cy="15225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600"/>
              <a:buNone/>
              <a:defRPr b="1" sz="3600">
                <a:solidFill>
                  <a:schemeClr val="dk1"/>
                </a:solidFill>
              </a:defRPr>
            </a:lvl1pPr>
            <a:lvl2pPr lvl="1" algn="l">
              <a:lnSpc>
                <a:spcPct val="100000"/>
              </a:lnSpc>
              <a:spcBef>
                <a:spcPts val="0"/>
              </a:spcBef>
              <a:spcAft>
                <a:spcPts val="0"/>
              </a:spcAft>
              <a:buClr>
                <a:schemeClr val="dk1"/>
              </a:buClr>
              <a:buSzPts val="3600"/>
              <a:buNone/>
              <a:defRPr b="1" sz="3600">
                <a:solidFill>
                  <a:schemeClr val="dk1"/>
                </a:solidFill>
              </a:defRPr>
            </a:lvl2pPr>
            <a:lvl3pPr lvl="2" algn="l">
              <a:lnSpc>
                <a:spcPct val="100000"/>
              </a:lnSpc>
              <a:spcBef>
                <a:spcPts val="0"/>
              </a:spcBef>
              <a:spcAft>
                <a:spcPts val="0"/>
              </a:spcAft>
              <a:buClr>
                <a:schemeClr val="dk1"/>
              </a:buClr>
              <a:buSzPts val="3600"/>
              <a:buNone/>
              <a:defRPr b="1" sz="3600">
                <a:solidFill>
                  <a:schemeClr val="dk1"/>
                </a:solidFill>
              </a:defRPr>
            </a:lvl3pPr>
            <a:lvl4pPr lvl="3" algn="l">
              <a:lnSpc>
                <a:spcPct val="100000"/>
              </a:lnSpc>
              <a:spcBef>
                <a:spcPts val="0"/>
              </a:spcBef>
              <a:spcAft>
                <a:spcPts val="0"/>
              </a:spcAft>
              <a:buClr>
                <a:schemeClr val="dk1"/>
              </a:buClr>
              <a:buSzPts val="3600"/>
              <a:buNone/>
              <a:defRPr b="1" sz="3600">
                <a:solidFill>
                  <a:schemeClr val="dk1"/>
                </a:solidFill>
              </a:defRPr>
            </a:lvl4pPr>
            <a:lvl5pPr lvl="4" algn="l">
              <a:lnSpc>
                <a:spcPct val="100000"/>
              </a:lnSpc>
              <a:spcBef>
                <a:spcPts val="0"/>
              </a:spcBef>
              <a:spcAft>
                <a:spcPts val="0"/>
              </a:spcAft>
              <a:buClr>
                <a:schemeClr val="dk1"/>
              </a:buClr>
              <a:buSzPts val="3600"/>
              <a:buNone/>
              <a:defRPr b="1" sz="3600">
                <a:solidFill>
                  <a:schemeClr val="dk1"/>
                </a:solidFill>
              </a:defRPr>
            </a:lvl5pPr>
            <a:lvl6pPr lvl="5" algn="l">
              <a:lnSpc>
                <a:spcPct val="100000"/>
              </a:lnSpc>
              <a:spcBef>
                <a:spcPts val="0"/>
              </a:spcBef>
              <a:spcAft>
                <a:spcPts val="0"/>
              </a:spcAft>
              <a:buClr>
                <a:schemeClr val="dk1"/>
              </a:buClr>
              <a:buSzPts val="3600"/>
              <a:buNone/>
              <a:defRPr b="1" sz="3600">
                <a:solidFill>
                  <a:schemeClr val="dk1"/>
                </a:solidFill>
              </a:defRPr>
            </a:lvl6pPr>
            <a:lvl7pPr lvl="6" algn="l">
              <a:lnSpc>
                <a:spcPct val="100000"/>
              </a:lnSpc>
              <a:spcBef>
                <a:spcPts val="0"/>
              </a:spcBef>
              <a:spcAft>
                <a:spcPts val="0"/>
              </a:spcAft>
              <a:buClr>
                <a:schemeClr val="dk1"/>
              </a:buClr>
              <a:buSzPts val="3600"/>
              <a:buNone/>
              <a:defRPr b="1" sz="3600">
                <a:solidFill>
                  <a:schemeClr val="dk1"/>
                </a:solidFill>
              </a:defRPr>
            </a:lvl7pPr>
            <a:lvl8pPr lvl="7" algn="l">
              <a:lnSpc>
                <a:spcPct val="100000"/>
              </a:lnSpc>
              <a:spcBef>
                <a:spcPts val="0"/>
              </a:spcBef>
              <a:spcAft>
                <a:spcPts val="0"/>
              </a:spcAft>
              <a:buClr>
                <a:schemeClr val="dk1"/>
              </a:buClr>
              <a:buSzPts val="3600"/>
              <a:buNone/>
              <a:defRPr b="1" sz="3600">
                <a:solidFill>
                  <a:schemeClr val="dk1"/>
                </a:solidFill>
              </a:defRPr>
            </a:lvl8pPr>
            <a:lvl9pPr lvl="8" algn="l">
              <a:lnSpc>
                <a:spcPct val="100000"/>
              </a:lnSpc>
              <a:spcBef>
                <a:spcPts val="0"/>
              </a:spcBef>
              <a:spcAft>
                <a:spcPts val="0"/>
              </a:spcAft>
              <a:buClr>
                <a:schemeClr val="dk1"/>
              </a:buClr>
              <a:buSzPts val="3600"/>
              <a:buNone/>
              <a:defRPr b="1" sz="3600">
                <a:solidFill>
                  <a:schemeClr val="dk1"/>
                </a:solidFill>
              </a:defRPr>
            </a:lvl9pPr>
          </a:lstStyle>
          <a:p/>
        </p:txBody>
      </p:sp>
      <p:sp>
        <p:nvSpPr>
          <p:cNvPr id="246" name="Google Shape;246;p32"/>
          <p:cNvSpPr txBox="1"/>
          <p:nvPr>
            <p:ph idx="1" type="body"/>
          </p:nvPr>
        </p:nvSpPr>
        <p:spPr>
          <a:xfrm>
            <a:off x="2490825" y="2477400"/>
            <a:ext cx="2840100" cy="20199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247" name="Google Shape;247;p32"/>
          <p:cNvSpPr txBox="1"/>
          <p:nvPr>
            <p:ph idx="2" type="body"/>
          </p:nvPr>
        </p:nvSpPr>
        <p:spPr>
          <a:xfrm>
            <a:off x="5506600" y="2477400"/>
            <a:ext cx="2840100" cy="20199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248" name="Google Shape;248;p32"/>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1">
  <p:cSld name="AUTOLAYOUT_24">
    <p:spTree>
      <p:nvGrpSpPr>
        <p:cNvPr id="249" name="Shape 249"/>
        <p:cNvGrpSpPr/>
        <p:nvPr/>
      </p:nvGrpSpPr>
      <p:grpSpPr>
        <a:xfrm>
          <a:off x="0" y="0"/>
          <a:ext cx="0" cy="0"/>
          <a:chOff x="0" y="0"/>
          <a:chExt cx="0" cy="0"/>
        </a:xfrm>
      </p:grpSpPr>
      <p:sp>
        <p:nvSpPr>
          <p:cNvPr id="250" name="Google Shape;250;p33"/>
          <p:cNvSpPr/>
          <p:nvPr/>
        </p:nvSpPr>
        <p:spPr>
          <a:xfrm>
            <a:off x="0" y="0"/>
            <a:ext cx="9144000" cy="5143500"/>
          </a:xfrm>
          <a:prstGeom prst="rect">
            <a:avLst/>
          </a:prstGeom>
          <a:gradFill>
            <a:gsLst>
              <a:gs pos="0">
                <a:srgbClr val="696969"/>
              </a:gs>
              <a:gs pos="100000">
                <a:srgbClr val="1D1D1D"/>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3"/>
          <p:cNvSpPr/>
          <p:nvPr/>
        </p:nvSpPr>
        <p:spPr>
          <a:xfrm>
            <a:off x="0" y="1681050"/>
            <a:ext cx="9144000" cy="1781400"/>
          </a:xfrm>
          <a:prstGeom prst="rect">
            <a:avLst/>
          </a:prstGeom>
          <a:solidFill>
            <a:srgbClr val="C628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3"/>
          <p:cNvSpPr txBox="1"/>
          <p:nvPr>
            <p:ph type="ctrTitle"/>
          </p:nvPr>
        </p:nvSpPr>
        <p:spPr>
          <a:xfrm>
            <a:off x="311700" y="1957350"/>
            <a:ext cx="8520600" cy="12288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3000"/>
              <a:buNone/>
              <a:defRPr b="1" sz="3000">
                <a:solidFill>
                  <a:srgbClr val="FFFFFF"/>
                </a:solidFill>
              </a:defRPr>
            </a:lvl1pPr>
            <a:lvl2pPr lvl="1" algn="ctr">
              <a:lnSpc>
                <a:spcPct val="100000"/>
              </a:lnSpc>
              <a:spcBef>
                <a:spcPts val="0"/>
              </a:spcBef>
              <a:spcAft>
                <a:spcPts val="0"/>
              </a:spcAft>
              <a:buClr>
                <a:srgbClr val="FFFFFF"/>
              </a:buClr>
              <a:buSzPts val="3000"/>
              <a:buNone/>
              <a:defRPr b="1" sz="3000">
                <a:solidFill>
                  <a:srgbClr val="FFFFFF"/>
                </a:solidFill>
              </a:defRPr>
            </a:lvl2pPr>
            <a:lvl3pPr lvl="2" algn="ctr">
              <a:lnSpc>
                <a:spcPct val="100000"/>
              </a:lnSpc>
              <a:spcBef>
                <a:spcPts val="0"/>
              </a:spcBef>
              <a:spcAft>
                <a:spcPts val="0"/>
              </a:spcAft>
              <a:buClr>
                <a:srgbClr val="FFFFFF"/>
              </a:buClr>
              <a:buSzPts val="3000"/>
              <a:buNone/>
              <a:defRPr b="1" sz="3000">
                <a:solidFill>
                  <a:srgbClr val="FFFFFF"/>
                </a:solidFill>
              </a:defRPr>
            </a:lvl3pPr>
            <a:lvl4pPr lvl="3" algn="ctr">
              <a:lnSpc>
                <a:spcPct val="100000"/>
              </a:lnSpc>
              <a:spcBef>
                <a:spcPts val="0"/>
              </a:spcBef>
              <a:spcAft>
                <a:spcPts val="0"/>
              </a:spcAft>
              <a:buClr>
                <a:srgbClr val="FFFFFF"/>
              </a:buClr>
              <a:buSzPts val="3000"/>
              <a:buNone/>
              <a:defRPr b="1" sz="3000">
                <a:solidFill>
                  <a:srgbClr val="FFFFFF"/>
                </a:solidFill>
              </a:defRPr>
            </a:lvl4pPr>
            <a:lvl5pPr lvl="4" algn="ctr">
              <a:lnSpc>
                <a:spcPct val="100000"/>
              </a:lnSpc>
              <a:spcBef>
                <a:spcPts val="0"/>
              </a:spcBef>
              <a:spcAft>
                <a:spcPts val="0"/>
              </a:spcAft>
              <a:buClr>
                <a:srgbClr val="FFFFFF"/>
              </a:buClr>
              <a:buSzPts val="3000"/>
              <a:buNone/>
              <a:defRPr b="1" sz="3000">
                <a:solidFill>
                  <a:srgbClr val="FFFFFF"/>
                </a:solidFill>
              </a:defRPr>
            </a:lvl5pPr>
            <a:lvl6pPr lvl="5" algn="ctr">
              <a:lnSpc>
                <a:spcPct val="100000"/>
              </a:lnSpc>
              <a:spcBef>
                <a:spcPts val="0"/>
              </a:spcBef>
              <a:spcAft>
                <a:spcPts val="0"/>
              </a:spcAft>
              <a:buClr>
                <a:srgbClr val="FFFFFF"/>
              </a:buClr>
              <a:buSzPts val="3000"/>
              <a:buNone/>
              <a:defRPr b="1" sz="3000">
                <a:solidFill>
                  <a:srgbClr val="FFFFFF"/>
                </a:solidFill>
              </a:defRPr>
            </a:lvl6pPr>
            <a:lvl7pPr lvl="6" algn="ctr">
              <a:lnSpc>
                <a:spcPct val="100000"/>
              </a:lnSpc>
              <a:spcBef>
                <a:spcPts val="0"/>
              </a:spcBef>
              <a:spcAft>
                <a:spcPts val="0"/>
              </a:spcAft>
              <a:buClr>
                <a:srgbClr val="FFFFFF"/>
              </a:buClr>
              <a:buSzPts val="3000"/>
              <a:buNone/>
              <a:defRPr b="1" sz="3000">
                <a:solidFill>
                  <a:srgbClr val="FFFFFF"/>
                </a:solidFill>
              </a:defRPr>
            </a:lvl7pPr>
            <a:lvl8pPr lvl="7" algn="ctr">
              <a:lnSpc>
                <a:spcPct val="100000"/>
              </a:lnSpc>
              <a:spcBef>
                <a:spcPts val="0"/>
              </a:spcBef>
              <a:spcAft>
                <a:spcPts val="0"/>
              </a:spcAft>
              <a:buClr>
                <a:srgbClr val="FFFFFF"/>
              </a:buClr>
              <a:buSzPts val="3000"/>
              <a:buNone/>
              <a:defRPr b="1" sz="3000">
                <a:solidFill>
                  <a:srgbClr val="FFFFFF"/>
                </a:solidFill>
              </a:defRPr>
            </a:lvl8pPr>
            <a:lvl9pPr lvl="8" algn="ctr">
              <a:lnSpc>
                <a:spcPct val="100000"/>
              </a:lnSpc>
              <a:spcBef>
                <a:spcPts val="0"/>
              </a:spcBef>
              <a:spcAft>
                <a:spcPts val="0"/>
              </a:spcAft>
              <a:buClr>
                <a:srgbClr val="FFFFFF"/>
              </a:buClr>
              <a:buSzPts val="3000"/>
              <a:buNone/>
              <a:defRPr b="1" sz="3000">
                <a:solidFill>
                  <a:srgbClr val="FFFFFF"/>
                </a:solidFill>
              </a:defRPr>
            </a:lvl9pPr>
          </a:lstStyle>
          <a:p/>
        </p:txBody>
      </p:sp>
      <p:sp>
        <p:nvSpPr>
          <p:cNvPr id="253" name="Google Shape;253;p3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2">
  <p:cSld name="AUTOLAYOUT_25">
    <p:spTree>
      <p:nvGrpSpPr>
        <p:cNvPr id="254" name="Shape 254"/>
        <p:cNvGrpSpPr/>
        <p:nvPr/>
      </p:nvGrpSpPr>
      <p:grpSpPr>
        <a:xfrm>
          <a:off x="0" y="0"/>
          <a:ext cx="0" cy="0"/>
          <a:chOff x="0" y="0"/>
          <a:chExt cx="0" cy="0"/>
        </a:xfrm>
      </p:grpSpPr>
      <p:sp>
        <p:nvSpPr>
          <p:cNvPr id="255" name="Google Shape;255;p34"/>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4"/>
          <p:cNvSpPr/>
          <p:nvPr/>
        </p:nvSpPr>
        <p:spPr>
          <a:xfrm>
            <a:off x="0" y="0"/>
            <a:ext cx="9144000" cy="1853400"/>
          </a:xfrm>
          <a:prstGeom prst="rect">
            <a:avLst/>
          </a:prstGeom>
          <a:gradFill>
            <a:gsLst>
              <a:gs pos="0">
                <a:srgbClr val="696969"/>
              </a:gs>
              <a:gs pos="100000">
                <a:srgbClr val="1D1D1D"/>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4"/>
          <p:cNvSpPr/>
          <p:nvPr/>
        </p:nvSpPr>
        <p:spPr>
          <a:xfrm rot="-5400000">
            <a:off x="8350500" y="4274700"/>
            <a:ext cx="792600" cy="792600"/>
          </a:xfrm>
          <a:prstGeom prst="rtTriangl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4"/>
          <p:cNvSpPr/>
          <p:nvPr/>
        </p:nvSpPr>
        <p:spPr>
          <a:xfrm rot="-5400000">
            <a:off x="7289700" y="0"/>
            <a:ext cx="1853400" cy="1853400"/>
          </a:xfrm>
          <a:prstGeom prst="rtTriangle">
            <a:avLst/>
          </a:prstGeom>
          <a:solidFill>
            <a:srgbClr val="C628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4"/>
          <p:cNvSpPr txBox="1"/>
          <p:nvPr>
            <p:ph type="title"/>
          </p:nvPr>
        </p:nvSpPr>
        <p:spPr>
          <a:xfrm>
            <a:off x="311700" y="751700"/>
            <a:ext cx="6721500" cy="10074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2800"/>
              <a:buNone/>
              <a:defRPr b="1" sz="2800">
                <a:solidFill>
                  <a:srgbClr val="FFFFFF"/>
                </a:solidFill>
              </a:defRPr>
            </a:lvl1pPr>
            <a:lvl2pPr lvl="1" algn="l">
              <a:lnSpc>
                <a:spcPct val="100000"/>
              </a:lnSpc>
              <a:spcBef>
                <a:spcPts val="0"/>
              </a:spcBef>
              <a:spcAft>
                <a:spcPts val="0"/>
              </a:spcAft>
              <a:buClr>
                <a:srgbClr val="FFFFFF"/>
              </a:buClr>
              <a:buSzPts val="2800"/>
              <a:buNone/>
              <a:defRPr b="1" sz="2800">
                <a:solidFill>
                  <a:srgbClr val="FFFFFF"/>
                </a:solidFill>
              </a:defRPr>
            </a:lvl2pPr>
            <a:lvl3pPr lvl="2" algn="l">
              <a:lnSpc>
                <a:spcPct val="100000"/>
              </a:lnSpc>
              <a:spcBef>
                <a:spcPts val="0"/>
              </a:spcBef>
              <a:spcAft>
                <a:spcPts val="0"/>
              </a:spcAft>
              <a:buClr>
                <a:srgbClr val="FFFFFF"/>
              </a:buClr>
              <a:buSzPts val="2800"/>
              <a:buNone/>
              <a:defRPr b="1" sz="2800">
                <a:solidFill>
                  <a:srgbClr val="FFFFFF"/>
                </a:solidFill>
              </a:defRPr>
            </a:lvl3pPr>
            <a:lvl4pPr lvl="3" algn="l">
              <a:lnSpc>
                <a:spcPct val="100000"/>
              </a:lnSpc>
              <a:spcBef>
                <a:spcPts val="0"/>
              </a:spcBef>
              <a:spcAft>
                <a:spcPts val="0"/>
              </a:spcAft>
              <a:buClr>
                <a:srgbClr val="FFFFFF"/>
              </a:buClr>
              <a:buSzPts val="2800"/>
              <a:buNone/>
              <a:defRPr b="1" sz="2800">
                <a:solidFill>
                  <a:srgbClr val="FFFFFF"/>
                </a:solidFill>
              </a:defRPr>
            </a:lvl4pPr>
            <a:lvl5pPr lvl="4" algn="l">
              <a:lnSpc>
                <a:spcPct val="100000"/>
              </a:lnSpc>
              <a:spcBef>
                <a:spcPts val="0"/>
              </a:spcBef>
              <a:spcAft>
                <a:spcPts val="0"/>
              </a:spcAft>
              <a:buClr>
                <a:srgbClr val="FFFFFF"/>
              </a:buClr>
              <a:buSzPts val="2800"/>
              <a:buNone/>
              <a:defRPr b="1" sz="2800">
                <a:solidFill>
                  <a:srgbClr val="FFFFFF"/>
                </a:solidFill>
              </a:defRPr>
            </a:lvl5pPr>
            <a:lvl6pPr lvl="5" algn="l">
              <a:lnSpc>
                <a:spcPct val="100000"/>
              </a:lnSpc>
              <a:spcBef>
                <a:spcPts val="0"/>
              </a:spcBef>
              <a:spcAft>
                <a:spcPts val="0"/>
              </a:spcAft>
              <a:buClr>
                <a:srgbClr val="FFFFFF"/>
              </a:buClr>
              <a:buSzPts val="2800"/>
              <a:buNone/>
              <a:defRPr b="1" sz="2800">
                <a:solidFill>
                  <a:srgbClr val="FFFFFF"/>
                </a:solidFill>
              </a:defRPr>
            </a:lvl6pPr>
            <a:lvl7pPr lvl="6" algn="l">
              <a:lnSpc>
                <a:spcPct val="100000"/>
              </a:lnSpc>
              <a:spcBef>
                <a:spcPts val="0"/>
              </a:spcBef>
              <a:spcAft>
                <a:spcPts val="0"/>
              </a:spcAft>
              <a:buClr>
                <a:srgbClr val="FFFFFF"/>
              </a:buClr>
              <a:buSzPts val="2800"/>
              <a:buNone/>
              <a:defRPr b="1" sz="2800">
                <a:solidFill>
                  <a:srgbClr val="FFFFFF"/>
                </a:solidFill>
              </a:defRPr>
            </a:lvl7pPr>
            <a:lvl8pPr lvl="7" algn="l">
              <a:lnSpc>
                <a:spcPct val="100000"/>
              </a:lnSpc>
              <a:spcBef>
                <a:spcPts val="0"/>
              </a:spcBef>
              <a:spcAft>
                <a:spcPts val="0"/>
              </a:spcAft>
              <a:buClr>
                <a:srgbClr val="FFFFFF"/>
              </a:buClr>
              <a:buSzPts val="2800"/>
              <a:buNone/>
              <a:defRPr b="1" sz="2800">
                <a:solidFill>
                  <a:srgbClr val="FFFFFF"/>
                </a:solidFill>
              </a:defRPr>
            </a:lvl8pPr>
            <a:lvl9pPr lvl="8" algn="l">
              <a:lnSpc>
                <a:spcPct val="100000"/>
              </a:lnSpc>
              <a:spcBef>
                <a:spcPts val="0"/>
              </a:spcBef>
              <a:spcAft>
                <a:spcPts val="0"/>
              </a:spcAft>
              <a:buClr>
                <a:srgbClr val="FFFFFF"/>
              </a:buClr>
              <a:buSzPts val="2800"/>
              <a:buNone/>
              <a:defRPr b="1" sz="2800">
                <a:solidFill>
                  <a:srgbClr val="FFFFFF"/>
                </a:solidFill>
              </a:defRPr>
            </a:lvl9pPr>
          </a:lstStyle>
          <a:p/>
        </p:txBody>
      </p:sp>
      <p:sp>
        <p:nvSpPr>
          <p:cNvPr id="260" name="Google Shape;260;p34"/>
          <p:cNvSpPr txBox="1"/>
          <p:nvPr>
            <p:ph idx="1" type="body"/>
          </p:nvPr>
        </p:nvSpPr>
        <p:spPr>
          <a:xfrm>
            <a:off x="311700" y="2069750"/>
            <a:ext cx="8520600" cy="2499300"/>
          </a:xfrm>
          <a:prstGeom prst="rect">
            <a:avLst/>
          </a:prstGeom>
          <a:noFill/>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261" name="Google Shape;261;p3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3">
  <p:cSld name="AUTOLAYOUT_26">
    <p:bg>
      <p:bgPr>
        <a:solidFill>
          <a:srgbClr val="FFFFFF"/>
        </a:solidFill>
      </p:bgPr>
    </p:bg>
    <p:spTree>
      <p:nvGrpSpPr>
        <p:cNvPr id="262" name="Shape 262"/>
        <p:cNvGrpSpPr/>
        <p:nvPr/>
      </p:nvGrpSpPr>
      <p:grpSpPr>
        <a:xfrm>
          <a:off x="0" y="0"/>
          <a:ext cx="0" cy="0"/>
          <a:chOff x="0" y="0"/>
          <a:chExt cx="0" cy="0"/>
        </a:xfrm>
      </p:grpSpPr>
      <p:sp>
        <p:nvSpPr>
          <p:cNvPr id="263" name="Google Shape;263;p35"/>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5"/>
          <p:cNvSpPr/>
          <p:nvPr/>
        </p:nvSpPr>
        <p:spPr>
          <a:xfrm>
            <a:off x="-29" y="0"/>
            <a:ext cx="9144000" cy="1741500"/>
          </a:xfrm>
          <a:prstGeom prst="rect">
            <a:avLst/>
          </a:prstGeom>
          <a:solidFill>
            <a:srgbClr val="0F9D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5"/>
          <p:cNvSpPr/>
          <p:nvPr/>
        </p:nvSpPr>
        <p:spPr>
          <a:xfrm rot="10800000">
            <a:off x="7697100" y="-25"/>
            <a:ext cx="962400" cy="1741500"/>
          </a:xfrm>
          <a:prstGeom prst="rect">
            <a:avLst/>
          </a:prstGeom>
          <a:solidFill>
            <a:srgbClr val="FFFFFF">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5"/>
          <p:cNvSpPr/>
          <p:nvPr/>
        </p:nvSpPr>
        <p:spPr>
          <a:xfrm rot="10800000">
            <a:off x="5750475" y="-25"/>
            <a:ext cx="1946700" cy="1741500"/>
          </a:xfrm>
          <a:prstGeom prst="rect">
            <a:avLst/>
          </a:prstGeom>
          <a:solidFill>
            <a:srgbClr val="FFFFFF">
              <a:alpha val="12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5"/>
          <p:cNvSpPr/>
          <p:nvPr/>
        </p:nvSpPr>
        <p:spPr>
          <a:xfrm flipH="1" rot="10800000">
            <a:off x="8659500" y="-25"/>
            <a:ext cx="484500" cy="1741500"/>
          </a:xfrm>
          <a:prstGeom prst="rect">
            <a:avLst/>
          </a:prstGeom>
          <a:solidFill>
            <a:srgbClr val="FFFFFF">
              <a:alpha val="376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5"/>
          <p:cNvSpPr txBox="1"/>
          <p:nvPr>
            <p:ph type="title"/>
          </p:nvPr>
        </p:nvSpPr>
        <p:spPr>
          <a:xfrm>
            <a:off x="324475" y="148225"/>
            <a:ext cx="5244900" cy="1373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None/>
              <a:defRPr b="1" sz="2800">
                <a:solidFill>
                  <a:srgbClr val="FFFFFF"/>
                </a:solidFill>
              </a:defRPr>
            </a:lvl1pPr>
            <a:lvl2pPr lvl="1" algn="l">
              <a:lnSpc>
                <a:spcPct val="100000"/>
              </a:lnSpc>
              <a:spcBef>
                <a:spcPts val="0"/>
              </a:spcBef>
              <a:spcAft>
                <a:spcPts val="0"/>
              </a:spcAft>
              <a:buNone/>
              <a:defRPr b="1" sz="2800">
                <a:solidFill>
                  <a:srgbClr val="FFFFFF"/>
                </a:solidFill>
              </a:defRPr>
            </a:lvl2pPr>
            <a:lvl3pPr lvl="2" algn="l">
              <a:lnSpc>
                <a:spcPct val="100000"/>
              </a:lnSpc>
              <a:spcBef>
                <a:spcPts val="0"/>
              </a:spcBef>
              <a:spcAft>
                <a:spcPts val="0"/>
              </a:spcAft>
              <a:buNone/>
              <a:defRPr b="1" sz="2800">
                <a:solidFill>
                  <a:srgbClr val="FFFFFF"/>
                </a:solidFill>
              </a:defRPr>
            </a:lvl3pPr>
            <a:lvl4pPr lvl="3" algn="l">
              <a:lnSpc>
                <a:spcPct val="100000"/>
              </a:lnSpc>
              <a:spcBef>
                <a:spcPts val="0"/>
              </a:spcBef>
              <a:spcAft>
                <a:spcPts val="0"/>
              </a:spcAft>
              <a:buNone/>
              <a:defRPr b="1" sz="2800">
                <a:solidFill>
                  <a:srgbClr val="FFFFFF"/>
                </a:solidFill>
              </a:defRPr>
            </a:lvl4pPr>
            <a:lvl5pPr lvl="4" algn="l">
              <a:lnSpc>
                <a:spcPct val="100000"/>
              </a:lnSpc>
              <a:spcBef>
                <a:spcPts val="0"/>
              </a:spcBef>
              <a:spcAft>
                <a:spcPts val="0"/>
              </a:spcAft>
              <a:buNone/>
              <a:defRPr b="1" sz="2800">
                <a:solidFill>
                  <a:srgbClr val="FFFFFF"/>
                </a:solidFill>
              </a:defRPr>
            </a:lvl5pPr>
            <a:lvl6pPr lvl="5" algn="l">
              <a:lnSpc>
                <a:spcPct val="100000"/>
              </a:lnSpc>
              <a:spcBef>
                <a:spcPts val="0"/>
              </a:spcBef>
              <a:spcAft>
                <a:spcPts val="0"/>
              </a:spcAft>
              <a:buNone/>
              <a:defRPr b="1" sz="2800">
                <a:solidFill>
                  <a:srgbClr val="FFFFFF"/>
                </a:solidFill>
              </a:defRPr>
            </a:lvl6pPr>
            <a:lvl7pPr lvl="6" algn="l">
              <a:lnSpc>
                <a:spcPct val="100000"/>
              </a:lnSpc>
              <a:spcBef>
                <a:spcPts val="0"/>
              </a:spcBef>
              <a:spcAft>
                <a:spcPts val="0"/>
              </a:spcAft>
              <a:buNone/>
              <a:defRPr b="1" sz="2800">
                <a:solidFill>
                  <a:srgbClr val="FFFFFF"/>
                </a:solidFill>
              </a:defRPr>
            </a:lvl7pPr>
            <a:lvl8pPr lvl="7" algn="l">
              <a:lnSpc>
                <a:spcPct val="100000"/>
              </a:lnSpc>
              <a:spcBef>
                <a:spcPts val="0"/>
              </a:spcBef>
              <a:spcAft>
                <a:spcPts val="0"/>
              </a:spcAft>
              <a:buNone/>
              <a:defRPr b="1" sz="2800">
                <a:solidFill>
                  <a:srgbClr val="FFFFFF"/>
                </a:solidFill>
              </a:defRPr>
            </a:lvl8pPr>
            <a:lvl9pPr lvl="8" algn="l">
              <a:lnSpc>
                <a:spcPct val="100000"/>
              </a:lnSpc>
              <a:spcBef>
                <a:spcPts val="0"/>
              </a:spcBef>
              <a:spcAft>
                <a:spcPts val="0"/>
              </a:spcAft>
              <a:buNone/>
              <a:defRPr b="1" sz="2800">
                <a:solidFill>
                  <a:srgbClr val="FFFFFF"/>
                </a:solidFill>
              </a:defRPr>
            </a:lvl9pPr>
          </a:lstStyle>
          <a:p/>
        </p:txBody>
      </p:sp>
      <p:sp>
        <p:nvSpPr>
          <p:cNvPr id="269" name="Google Shape;269;p35"/>
          <p:cNvSpPr txBox="1"/>
          <p:nvPr>
            <p:ph idx="1" type="body"/>
          </p:nvPr>
        </p:nvSpPr>
        <p:spPr>
          <a:xfrm>
            <a:off x="324475" y="1920450"/>
            <a:ext cx="8494800" cy="2704200"/>
          </a:xfrm>
          <a:prstGeom prst="rect">
            <a:avLst/>
          </a:prstGeom>
          <a:noFill/>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rgbClr val="616161"/>
              </a:buClr>
              <a:buSzPts val="1800"/>
              <a:buChar char="●"/>
              <a:defRPr sz="1800">
                <a:solidFill>
                  <a:srgbClr val="616161"/>
                </a:solidFill>
              </a:defRPr>
            </a:lvl1pPr>
            <a:lvl2pPr indent="-317500" lvl="1" marL="914400" algn="l">
              <a:lnSpc>
                <a:spcPct val="115000"/>
              </a:lnSpc>
              <a:spcBef>
                <a:spcPts val="1600"/>
              </a:spcBef>
              <a:spcAft>
                <a:spcPts val="0"/>
              </a:spcAft>
              <a:buClr>
                <a:srgbClr val="616161"/>
              </a:buClr>
              <a:buSzPts val="1400"/>
              <a:buChar char="○"/>
              <a:defRPr sz="1400">
                <a:solidFill>
                  <a:srgbClr val="616161"/>
                </a:solidFill>
              </a:defRPr>
            </a:lvl2pPr>
            <a:lvl3pPr indent="-317500" lvl="2" marL="1371600" algn="l">
              <a:lnSpc>
                <a:spcPct val="115000"/>
              </a:lnSpc>
              <a:spcBef>
                <a:spcPts val="1600"/>
              </a:spcBef>
              <a:spcAft>
                <a:spcPts val="0"/>
              </a:spcAft>
              <a:buClr>
                <a:srgbClr val="616161"/>
              </a:buClr>
              <a:buSzPts val="1400"/>
              <a:buChar char="■"/>
              <a:defRPr sz="1400">
                <a:solidFill>
                  <a:srgbClr val="616161"/>
                </a:solidFill>
              </a:defRPr>
            </a:lvl3pPr>
            <a:lvl4pPr indent="-317500" lvl="3" marL="1828800" algn="l">
              <a:lnSpc>
                <a:spcPct val="115000"/>
              </a:lnSpc>
              <a:spcBef>
                <a:spcPts val="1600"/>
              </a:spcBef>
              <a:spcAft>
                <a:spcPts val="0"/>
              </a:spcAft>
              <a:buClr>
                <a:srgbClr val="616161"/>
              </a:buClr>
              <a:buSzPts val="1400"/>
              <a:buChar char="●"/>
              <a:defRPr sz="1400">
                <a:solidFill>
                  <a:srgbClr val="616161"/>
                </a:solidFill>
              </a:defRPr>
            </a:lvl4pPr>
            <a:lvl5pPr indent="-317500" lvl="4" marL="2286000" algn="l">
              <a:lnSpc>
                <a:spcPct val="115000"/>
              </a:lnSpc>
              <a:spcBef>
                <a:spcPts val="1600"/>
              </a:spcBef>
              <a:spcAft>
                <a:spcPts val="0"/>
              </a:spcAft>
              <a:buClr>
                <a:srgbClr val="616161"/>
              </a:buClr>
              <a:buSzPts val="1400"/>
              <a:buChar char="○"/>
              <a:defRPr sz="1400">
                <a:solidFill>
                  <a:srgbClr val="616161"/>
                </a:solidFill>
              </a:defRPr>
            </a:lvl5pPr>
            <a:lvl6pPr indent="-317500" lvl="5" marL="2743200" algn="l">
              <a:lnSpc>
                <a:spcPct val="115000"/>
              </a:lnSpc>
              <a:spcBef>
                <a:spcPts val="1600"/>
              </a:spcBef>
              <a:spcAft>
                <a:spcPts val="0"/>
              </a:spcAft>
              <a:buClr>
                <a:srgbClr val="616161"/>
              </a:buClr>
              <a:buSzPts val="1400"/>
              <a:buChar char="■"/>
              <a:defRPr sz="1400">
                <a:solidFill>
                  <a:srgbClr val="616161"/>
                </a:solidFill>
              </a:defRPr>
            </a:lvl6pPr>
            <a:lvl7pPr indent="-317500" lvl="6" marL="3200400" algn="l">
              <a:lnSpc>
                <a:spcPct val="115000"/>
              </a:lnSpc>
              <a:spcBef>
                <a:spcPts val="1600"/>
              </a:spcBef>
              <a:spcAft>
                <a:spcPts val="0"/>
              </a:spcAft>
              <a:buClr>
                <a:srgbClr val="616161"/>
              </a:buClr>
              <a:buSzPts val="1400"/>
              <a:buChar char="●"/>
              <a:defRPr sz="1400">
                <a:solidFill>
                  <a:srgbClr val="616161"/>
                </a:solidFill>
              </a:defRPr>
            </a:lvl7pPr>
            <a:lvl8pPr indent="-317500" lvl="7" marL="3657600" algn="l">
              <a:lnSpc>
                <a:spcPct val="115000"/>
              </a:lnSpc>
              <a:spcBef>
                <a:spcPts val="1600"/>
              </a:spcBef>
              <a:spcAft>
                <a:spcPts val="0"/>
              </a:spcAft>
              <a:buClr>
                <a:srgbClr val="616161"/>
              </a:buClr>
              <a:buSzPts val="1400"/>
              <a:buChar char="○"/>
              <a:defRPr sz="1400">
                <a:solidFill>
                  <a:srgbClr val="616161"/>
                </a:solidFill>
              </a:defRPr>
            </a:lvl8pPr>
            <a:lvl9pPr indent="-317500" lvl="8" marL="4114800" algn="l">
              <a:lnSpc>
                <a:spcPct val="115000"/>
              </a:lnSpc>
              <a:spcBef>
                <a:spcPts val="1600"/>
              </a:spcBef>
              <a:spcAft>
                <a:spcPts val="1600"/>
              </a:spcAft>
              <a:buClr>
                <a:srgbClr val="616161"/>
              </a:buClr>
              <a:buSzPts val="1400"/>
              <a:buChar char="■"/>
              <a:defRPr sz="1400">
                <a:solidFill>
                  <a:srgbClr val="616161"/>
                </a:solidFill>
              </a:defRPr>
            </a:lvl9pPr>
          </a:lstStyle>
          <a:p/>
        </p:txBody>
      </p:sp>
      <p:sp>
        <p:nvSpPr>
          <p:cNvPr id="270" name="Google Shape;270;p3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4">
  <p:cSld name="AUTOLAYOUT_27">
    <p:bg>
      <p:bgPr>
        <a:solidFill>
          <a:srgbClr val="FFFFFF"/>
        </a:solidFill>
      </p:bgPr>
    </p:bg>
    <p:spTree>
      <p:nvGrpSpPr>
        <p:cNvPr id="271" name="Shape 271"/>
        <p:cNvGrpSpPr/>
        <p:nvPr/>
      </p:nvGrpSpPr>
      <p:grpSpPr>
        <a:xfrm>
          <a:off x="0" y="0"/>
          <a:ext cx="0" cy="0"/>
          <a:chOff x="0" y="0"/>
          <a:chExt cx="0" cy="0"/>
        </a:xfrm>
      </p:grpSpPr>
      <p:sp>
        <p:nvSpPr>
          <p:cNvPr id="272" name="Google Shape;272;p36"/>
          <p:cNvSpPr/>
          <p:nvPr/>
        </p:nvSpPr>
        <p:spPr>
          <a:xfrm>
            <a:off x="0" y="0"/>
            <a:ext cx="9144000" cy="5143500"/>
          </a:xfrm>
          <a:prstGeom prst="rect">
            <a:avLst/>
          </a:prstGeom>
          <a:solidFill>
            <a:srgbClr val="00DED4"/>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6"/>
          <p:cNvSpPr/>
          <p:nvPr/>
        </p:nvSpPr>
        <p:spPr>
          <a:xfrm>
            <a:off x="181125" y="181125"/>
            <a:ext cx="8795400" cy="4781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6"/>
          <p:cNvSpPr txBox="1"/>
          <p:nvPr>
            <p:ph type="title"/>
          </p:nvPr>
        </p:nvSpPr>
        <p:spPr>
          <a:xfrm>
            <a:off x="811650" y="799739"/>
            <a:ext cx="6458400" cy="14799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600"/>
              <a:buNone/>
              <a:defRPr b="1" sz="3600">
                <a:solidFill>
                  <a:srgbClr val="00DED4"/>
                </a:solidFill>
              </a:defRPr>
            </a:lvl1pPr>
            <a:lvl2pPr lvl="1" algn="l">
              <a:lnSpc>
                <a:spcPct val="100000"/>
              </a:lnSpc>
              <a:spcBef>
                <a:spcPts val="0"/>
              </a:spcBef>
              <a:spcAft>
                <a:spcPts val="0"/>
              </a:spcAft>
              <a:buClr>
                <a:schemeClr val="dk1"/>
              </a:buClr>
              <a:buSzPts val="3600"/>
              <a:buNone/>
              <a:defRPr b="1" sz="3600">
                <a:solidFill>
                  <a:srgbClr val="00DED4"/>
                </a:solidFill>
              </a:defRPr>
            </a:lvl2pPr>
            <a:lvl3pPr lvl="2" algn="l">
              <a:lnSpc>
                <a:spcPct val="100000"/>
              </a:lnSpc>
              <a:spcBef>
                <a:spcPts val="0"/>
              </a:spcBef>
              <a:spcAft>
                <a:spcPts val="0"/>
              </a:spcAft>
              <a:buClr>
                <a:schemeClr val="dk1"/>
              </a:buClr>
              <a:buSzPts val="3600"/>
              <a:buNone/>
              <a:defRPr b="1" sz="3600">
                <a:solidFill>
                  <a:srgbClr val="00DED4"/>
                </a:solidFill>
              </a:defRPr>
            </a:lvl3pPr>
            <a:lvl4pPr lvl="3" algn="l">
              <a:lnSpc>
                <a:spcPct val="100000"/>
              </a:lnSpc>
              <a:spcBef>
                <a:spcPts val="0"/>
              </a:spcBef>
              <a:spcAft>
                <a:spcPts val="0"/>
              </a:spcAft>
              <a:buClr>
                <a:schemeClr val="dk1"/>
              </a:buClr>
              <a:buSzPts val="3600"/>
              <a:buNone/>
              <a:defRPr b="1" sz="3600">
                <a:solidFill>
                  <a:srgbClr val="00DED4"/>
                </a:solidFill>
              </a:defRPr>
            </a:lvl4pPr>
            <a:lvl5pPr lvl="4" algn="l">
              <a:lnSpc>
                <a:spcPct val="100000"/>
              </a:lnSpc>
              <a:spcBef>
                <a:spcPts val="0"/>
              </a:spcBef>
              <a:spcAft>
                <a:spcPts val="0"/>
              </a:spcAft>
              <a:buClr>
                <a:schemeClr val="dk1"/>
              </a:buClr>
              <a:buSzPts val="3600"/>
              <a:buNone/>
              <a:defRPr b="1" sz="3600">
                <a:solidFill>
                  <a:srgbClr val="00DED4"/>
                </a:solidFill>
              </a:defRPr>
            </a:lvl5pPr>
            <a:lvl6pPr lvl="5" algn="l">
              <a:lnSpc>
                <a:spcPct val="100000"/>
              </a:lnSpc>
              <a:spcBef>
                <a:spcPts val="0"/>
              </a:spcBef>
              <a:spcAft>
                <a:spcPts val="0"/>
              </a:spcAft>
              <a:buClr>
                <a:schemeClr val="dk1"/>
              </a:buClr>
              <a:buSzPts val="3600"/>
              <a:buNone/>
              <a:defRPr b="1" sz="3600">
                <a:solidFill>
                  <a:srgbClr val="00DED4"/>
                </a:solidFill>
              </a:defRPr>
            </a:lvl6pPr>
            <a:lvl7pPr lvl="6" algn="l">
              <a:lnSpc>
                <a:spcPct val="100000"/>
              </a:lnSpc>
              <a:spcBef>
                <a:spcPts val="0"/>
              </a:spcBef>
              <a:spcAft>
                <a:spcPts val="0"/>
              </a:spcAft>
              <a:buClr>
                <a:schemeClr val="dk1"/>
              </a:buClr>
              <a:buSzPts val="3600"/>
              <a:buNone/>
              <a:defRPr b="1" sz="3600">
                <a:solidFill>
                  <a:srgbClr val="00DED4"/>
                </a:solidFill>
              </a:defRPr>
            </a:lvl7pPr>
            <a:lvl8pPr lvl="7" algn="l">
              <a:lnSpc>
                <a:spcPct val="100000"/>
              </a:lnSpc>
              <a:spcBef>
                <a:spcPts val="0"/>
              </a:spcBef>
              <a:spcAft>
                <a:spcPts val="0"/>
              </a:spcAft>
              <a:buClr>
                <a:schemeClr val="dk1"/>
              </a:buClr>
              <a:buSzPts val="3600"/>
              <a:buNone/>
              <a:defRPr b="1" sz="3600">
                <a:solidFill>
                  <a:srgbClr val="00DED4"/>
                </a:solidFill>
              </a:defRPr>
            </a:lvl8pPr>
            <a:lvl9pPr lvl="8" algn="l">
              <a:lnSpc>
                <a:spcPct val="100000"/>
              </a:lnSpc>
              <a:spcBef>
                <a:spcPts val="0"/>
              </a:spcBef>
              <a:spcAft>
                <a:spcPts val="0"/>
              </a:spcAft>
              <a:buClr>
                <a:schemeClr val="dk1"/>
              </a:buClr>
              <a:buSzPts val="3600"/>
              <a:buNone/>
              <a:defRPr b="1" sz="3600">
                <a:solidFill>
                  <a:srgbClr val="00DED4"/>
                </a:solidFill>
              </a:defRPr>
            </a:lvl9pPr>
          </a:lstStyle>
          <a:p/>
        </p:txBody>
      </p:sp>
      <p:sp>
        <p:nvSpPr>
          <p:cNvPr id="275" name="Google Shape;275;p36"/>
          <p:cNvSpPr txBox="1"/>
          <p:nvPr>
            <p:ph idx="1" type="body"/>
          </p:nvPr>
        </p:nvSpPr>
        <p:spPr>
          <a:xfrm>
            <a:off x="811650" y="2432039"/>
            <a:ext cx="6458400" cy="20376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276" name="Google Shape;276;p3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5">
  <p:cSld name="AUTOLAYOUT_28">
    <p:bg>
      <p:bgPr>
        <a:solidFill>
          <a:srgbClr val="FFFFFF"/>
        </a:solidFill>
      </p:bgPr>
    </p:bg>
    <p:spTree>
      <p:nvGrpSpPr>
        <p:cNvPr id="277" name="Shape 277"/>
        <p:cNvGrpSpPr/>
        <p:nvPr/>
      </p:nvGrpSpPr>
      <p:grpSpPr>
        <a:xfrm>
          <a:off x="0" y="0"/>
          <a:ext cx="0" cy="0"/>
          <a:chOff x="0" y="0"/>
          <a:chExt cx="0" cy="0"/>
        </a:xfrm>
      </p:grpSpPr>
      <p:sp>
        <p:nvSpPr>
          <p:cNvPr id="278" name="Google Shape;278;p37"/>
          <p:cNvSpPr/>
          <p:nvPr/>
        </p:nvSpPr>
        <p:spPr>
          <a:xfrm>
            <a:off x="0" y="0"/>
            <a:ext cx="9144000" cy="51435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7"/>
          <p:cNvSpPr/>
          <p:nvPr/>
        </p:nvSpPr>
        <p:spPr>
          <a:xfrm>
            <a:off x="2448225" y="447900"/>
            <a:ext cx="4247700" cy="4247700"/>
          </a:xfrm>
          <a:prstGeom prst="ellipse">
            <a:avLst/>
          </a:prstGeom>
          <a:no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7"/>
          <p:cNvSpPr/>
          <p:nvPr/>
        </p:nvSpPr>
        <p:spPr>
          <a:xfrm>
            <a:off x="2571825" y="571500"/>
            <a:ext cx="4000500" cy="4000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7"/>
          <p:cNvSpPr txBox="1"/>
          <p:nvPr>
            <p:ph type="title"/>
          </p:nvPr>
        </p:nvSpPr>
        <p:spPr>
          <a:xfrm>
            <a:off x="3019425" y="1662150"/>
            <a:ext cx="3105300" cy="18192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None/>
              <a:defRPr b="1" sz="4000">
                <a:solidFill>
                  <a:schemeClr val="accent5"/>
                </a:solidFill>
              </a:defRPr>
            </a:lvl1pPr>
            <a:lvl2pPr lvl="1" algn="ctr">
              <a:lnSpc>
                <a:spcPct val="100000"/>
              </a:lnSpc>
              <a:spcBef>
                <a:spcPts val="0"/>
              </a:spcBef>
              <a:spcAft>
                <a:spcPts val="0"/>
              </a:spcAft>
              <a:buNone/>
              <a:defRPr b="1" sz="2800">
                <a:solidFill>
                  <a:schemeClr val="accent5"/>
                </a:solidFill>
              </a:defRPr>
            </a:lvl2pPr>
            <a:lvl3pPr lvl="2" algn="ctr">
              <a:lnSpc>
                <a:spcPct val="100000"/>
              </a:lnSpc>
              <a:spcBef>
                <a:spcPts val="0"/>
              </a:spcBef>
              <a:spcAft>
                <a:spcPts val="0"/>
              </a:spcAft>
              <a:buNone/>
              <a:defRPr b="1" sz="2800">
                <a:solidFill>
                  <a:schemeClr val="accent5"/>
                </a:solidFill>
              </a:defRPr>
            </a:lvl3pPr>
            <a:lvl4pPr lvl="3" algn="ctr">
              <a:lnSpc>
                <a:spcPct val="100000"/>
              </a:lnSpc>
              <a:spcBef>
                <a:spcPts val="0"/>
              </a:spcBef>
              <a:spcAft>
                <a:spcPts val="0"/>
              </a:spcAft>
              <a:buNone/>
              <a:defRPr b="1" sz="2800">
                <a:solidFill>
                  <a:schemeClr val="accent5"/>
                </a:solidFill>
              </a:defRPr>
            </a:lvl4pPr>
            <a:lvl5pPr lvl="4" algn="ctr">
              <a:lnSpc>
                <a:spcPct val="100000"/>
              </a:lnSpc>
              <a:spcBef>
                <a:spcPts val="0"/>
              </a:spcBef>
              <a:spcAft>
                <a:spcPts val="0"/>
              </a:spcAft>
              <a:buNone/>
              <a:defRPr b="1" sz="2800">
                <a:solidFill>
                  <a:schemeClr val="accent5"/>
                </a:solidFill>
              </a:defRPr>
            </a:lvl5pPr>
            <a:lvl6pPr lvl="5" algn="ctr">
              <a:lnSpc>
                <a:spcPct val="100000"/>
              </a:lnSpc>
              <a:spcBef>
                <a:spcPts val="0"/>
              </a:spcBef>
              <a:spcAft>
                <a:spcPts val="0"/>
              </a:spcAft>
              <a:buNone/>
              <a:defRPr b="1" sz="2800">
                <a:solidFill>
                  <a:schemeClr val="accent5"/>
                </a:solidFill>
              </a:defRPr>
            </a:lvl6pPr>
            <a:lvl7pPr lvl="6" algn="ctr">
              <a:lnSpc>
                <a:spcPct val="100000"/>
              </a:lnSpc>
              <a:spcBef>
                <a:spcPts val="0"/>
              </a:spcBef>
              <a:spcAft>
                <a:spcPts val="0"/>
              </a:spcAft>
              <a:buNone/>
              <a:defRPr b="1" sz="2800">
                <a:solidFill>
                  <a:schemeClr val="accent5"/>
                </a:solidFill>
              </a:defRPr>
            </a:lvl7pPr>
            <a:lvl8pPr lvl="7" algn="ctr">
              <a:lnSpc>
                <a:spcPct val="100000"/>
              </a:lnSpc>
              <a:spcBef>
                <a:spcPts val="0"/>
              </a:spcBef>
              <a:spcAft>
                <a:spcPts val="0"/>
              </a:spcAft>
              <a:buNone/>
              <a:defRPr b="1" sz="2800">
                <a:solidFill>
                  <a:schemeClr val="accent5"/>
                </a:solidFill>
              </a:defRPr>
            </a:lvl8pPr>
            <a:lvl9pPr lvl="8" algn="ctr">
              <a:lnSpc>
                <a:spcPct val="100000"/>
              </a:lnSpc>
              <a:spcBef>
                <a:spcPts val="0"/>
              </a:spcBef>
              <a:spcAft>
                <a:spcPts val="0"/>
              </a:spcAft>
              <a:buNone/>
              <a:defRPr b="1" sz="2800">
                <a:solidFill>
                  <a:schemeClr val="accent5"/>
                </a:solidFill>
              </a:defRPr>
            </a:lvl9pPr>
          </a:lstStyle>
          <a:p/>
        </p:txBody>
      </p:sp>
      <p:sp>
        <p:nvSpPr>
          <p:cNvPr id="282" name="Google Shape;282;p3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29">
    <p:bg>
      <p:bgPr>
        <a:solidFill>
          <a:srgbClr val="FFFFFF"/>
        </a:solidFill>
      </p:bgPr>
    </p:bg>
    <p:spTree>
      <p:nvGrpSpPr>
        <p:cNvPr id="283" name="Shape 283"/>
        <p:cNvGrpSpPr/>
        <p:nvPr/>
      </p:nvGrpSpPr>
      <p:grpSpPr>
        <a:xfrm>
          <a:off x="0" y="0"/>
          <a:ext cx="0" cy="0"/>
          <a:chOff x="0" y="0"/>
          <a:chExt cx="0" cy="0"/>
        </a:xfrm>
      </p:grpSpPr>
      <p:sp>
        <p:nvSpPr>
          <p:cNvPr id="284" name="Google Shape;284;p3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8"/>
          <p:cNvSpPr/>
          <p:nvPr/>
        </p:nvSpPr>
        <p:spPr>
          <a:xfrm flipH="1" rot="10800000">
            <a:off x="822625" y="659700"/>
            <a:ext cx="1063500" cy="6855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8"/>
          <p:cNvSpPr/>
          <p:nvPr/>
        </p:nvSpPr>
        <p:spPr>
          <a:xfrm rot="10800000">
            <a:off x="896725" y="659700"/>
            <a:ext cx="989400" cy="6855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8"/>
          <p:cNvSpPr/>
          <p:nvPr/>
        </p:nvSpPr>
        <p:spPr>
          <a:xfrm>
            <a:off x="822625" y="0"/>
            <a:ext cx="1063500" cy="8160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8"/>
          <p:cNvSpPr txBox="1"/>
          <p:nvPr>
            <p:ph type="title"/>
          </p:nvPr>
        </p:nvSpPr>
        <p:spPr>
          <a:xfrm>
            <a:off x="2490825" y="816000"/>
            <a:ext cx="5856000" cy="15225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600"/>
              <a:buNone/>
              <a:defRPr b="1" sz="3600">
                <a:solidFill>
                  <a:schemeClr val="dk1"/>
                </a:solidFill>
              </a:defRPr>
            </a:lvl1pPr>
            <a:lvl2pPr lvl="1" algn="l">
              <a:lnSpc>
                <a:spcPct val="100000"/>
              </a:lnSpc>
              <a:spcBef>
                <a:spcPts val="0"/>
              </a:spcBef>
              <a:spcAft>
                <a:spcPts val="0"/>
              </a:spcAft>
              <a:buClr>
                <a:schemeClr val="dk1"/>
              </a:buClr>
              <a:buSzPts val="3600"/>
              <a:buNone/>
              <a:defRPr b="1" sz="3600">
                <a:solidFill>
                  <a:schemeClr val="dk1"/>
                </a:solidFill>
              </a:defRPr>
            </a:lvl2pPr>
            <a:lvl3pPr lvl="2" algn="l">
              <a:lnSpc>
                <a:spcPct val="100000"/>
              </a:lnSpc>
              <a:spcBef>
                <a:spcPts val="0"/>
              </a:spcBef>
              <a:spcAft>
                <a:spcPts val="0"/>
              </a:spcAft>
              <a:buClr>
                <a:schemeClr val="dk1"/>
              </a:buClr>
              <a:buSzPts val="3600"/>
              <a:buNone/>
              <a:defRPr b="1" sz="3600">
                <a:solidFill>
                  <a:schemeClr val="dk1"/>
                </a:solidFill>
              </a:defRPr>
            </a:lvl3pPr>
            <a:lvl4pPr lvl="3" algn="l">
              <a:lnSpc>
                <a:spcPct val="100000"/>
              </a:lnSpc>
              <a:spcBef>
                <a:spcPts val="0"/>
              </a:spcBef>
              <a:spcAft>
                <a:spcPts val="0"/>
              </a:spcAft>
              <a:buClr>
                <a:schemeClr val="dk1"/>
              </a:buClr>
              <a:buSzPts val="3600"/>
              <a:buNone/>
              <a:defRPr b="1" sz="3600">
                <a:solidFill>
                  <a:schemeClr val="dk1"/>
                </a:solidFill>
              </a:defRPr>
            </a:lvl4pPr>
            <a:lvl5pPr lvl="4" algn="l">
              <a:lnSpc>
                <a:spcPct val="100000"/>
              </a:lnSpc>
              <a:spcBef>
                <a:spcPts val="0"/>
              </a:spcBef>
              <a:spcAft>
                <a:spcPts val="0"/>
              </a:spcAft>
              <a:buClr>
                <a:schemeClr val="dk1"/>
              </a:buClr>
              <a:buSzPts val="3600"/>
              <a:buNone/>
              <a:defRPr b="1" sz="3600">
                <a:solidFill>
                  <a:schemeClr val="dk1"/>
                </a:solidFill>
              </a:defRPr>
            </a:lvl5pPr>
            <a:lvl6pPr lvl="5" algn="l">
              <a:lnSpc>
                <a:spcPct val="100000"/>
              </a:lnSpc>
              <a:spcBef>
                <a:spcPts val="0"/>
              </a:spcBef>
              <a:spcAft>
                <a:spcPts val="0"/>
              </a:spcAft>
              <a:buClr>
                <a:schemeClr val="dk1"/>
              </a:buClr>
              <a:buSzPts val="3600"/>
              <a:buNone/>
              <a:defRPr b="1" sz="3600">
                <a:solidFill>
                  <a:schemeClr val="dk1"/>
                </a:solidFill>
              </a:defRPr>
            </a:lvl6pPr>
            <a:lvl7pPr lvl="6" algn="l">
              <a:lnSpc>
                <a:spcPct val="100000"/>
              </a:lnSpc>
              <a:spcBef>
                <a:spcPts val="0"/>
              </a:spcBef>
              <a:spcAft>
                <a:spcPts val="0"/>
              </a:spcAft>
              <a:buClr>
                <a:schemeClr val="dk1"/>
              </a:buClr>
              <a:buSzPts val="3600"/>
              <a:buNone/>
              <a:defRPr b="1" sz="3600">
                <a:solidFill>
                  <a:schemeClr val="dk1"/>
                </a:solidFill>
              </a:defRPr>
            </a:lvl7pPr>
            <a:lvl8pPr lvl="7" algn="l">
              <a:lnSpc>
                <a:spcPct val="100000"/>
              </a:lnSpc>
              <a:spcBef>
                <a:spcPts val="0"/>
              </a:spcBef>
              <a:spcAft>
                <a:spcPts val="0"/>
              </a:spcAft>
              <a:buClr>
                <a:schemeClr val="dk1"/>
              </a:buClr>
              <a:buSzPts val="3600"/>
              <a:buNone/>
              <a:defRPr b="1" sz="3600">
                <a:solidFill>
                  <a:schemeClr val="dk1"/>
                </a:solidFill>
              </a:defRPr>
            </a:lvl8pPr>
            <a:lvl9pPr lvl="8" algn="l">
              <a:lnSpc>
                <a:spcPct val="100000"/>
              </a:lnSpc>
              <a:spcBef>
                <a:spcPts val="0"/>
              </a:spcBef>
              <a:spcAft>
                <a:spcPts val="0"/>
              </a:spcAft>
              <a:buClr>
                <a:schemeClr val="dk1"/>
              </a:buClr>
              <a:buSzPts val="3600"/>
              <a:buNone/>
              <a:defRPr b="1" sz="3600">
                <a:solidFill>
                  <a:schemeClr val="dk1"/>
                </a:solidFill>
              </a:defRPr>
            </a:lvl9pPr>
          </a:lstStyle>
          <a:p/>
        </p:txBody>
      </p:sp>
      <p:sp>
        <p:nvSpPr>
          <p:cNvPr id="289" name="Google Shape;289;p38"/>
          <p:cNvSpPr txBox="1"/>
          <p:nvPr>
            <p:ph idx="1" type="body"/>
          </p:nvPr>
        </p:nvSpPr>
        <p:spPr>
          <a:xfrm>
            <a:off x="2490825" y="2477400"/>
            <a:ext cx="5856000" cy="1907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290" name="Google Shape;290;p3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6">
  <p:cSld name="AUTOLAYOUT_30">
    <p:bg>
      <p:bgPr>
        <a:solidFill>
          <a:srgbClr val="EEEEEE"/>
        </a:solidFill>
      </p:bgPr>
    </p:bg>
    <p:spTree>
      <p:nvGrpSpPr>
        <p:cNvPr id="291" name="Shape 291"/>
        <p:cNvGrpSpPr/>
        <p:nvPr/>
      </p:nvGrpSpPr>
      <p:grpSpPr>
        <a:xfrm>
          <a:off x="0" y="0"/>
          <a:ext cx="0" cy="0"/>
          <a:chOff x="0" y="0"/>
          <a:chExt cx="0" cy="0"/>
        </a:xfrm>
      </p:grpSpPr>
      <p:sp>
        <p:nvSpPr>
          <p:cNvPr id="292" name="Google Shape;292;p39"/>
          <p:cNvSpPr/>
          <p:nvPr/>
        </p:nvSpPr>
        <p:spPr>
          <a:xfrm>
            <a:off x="0" y="0"/>
            <a:ext cx="9144000" cy="5143500"/>
          </a:xfrm>
          <a:prstGeom prst="rect">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9"/>
          <p:cNvSpPr/>
          <p:nvPr/>
        </p:nvSpPr>
        <p:spPr>
          <a:xfrm>
            <a:off x="826125" y="1079839"/>
            <a:ext cx="248100" cy="414600"/>
          </a:xfrm>
          <a:prstGeom prst="rect">
            <a:avLst/>
          </a:prstGeom>
          <a:solidFill>
            <a:srgbClr val="1040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9"/>
          <p:cNvSpPr/>
          <p:nvPr/>
        </p:nvSpPr>
        <p:spPr>
          <a:xfrm>
            <a:off x="826125" y="1494435"/>
            <a:ext cx="248100" cy="414600"/>
          </a:xfrm>
          <a:prstGeom prst="rect">
            <a:avLst/>
          </a:prstGeom>
          <a:solidFill>
            <a:srgbClr val="E46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9"/>
          <p:cNvSpPr txBox="1"/>
          <p:nvPr>
            <p:ph type="title"/>
          </p:nvPr>
        </p:nvSpPr>
        <p:spPr>
          <a:xfrm>
            <a:off x="1866150" y="902775"/>
            <a:ext cx="6472200" cy="10062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b="1" sz="2600">
                <a:solidFill>
                  <a:srgbClr val="424242"/>
                </a:solidFill>
              </a:defRPr>
            </a:lvl1pPr>
            <a:lvl2pPr lvl="1" algn="l">
              <a:lnSpc>
                <a:spcPct val="100000"/>
              </a:lnSpc>
              <a:spcBef>
                <a:spcPts val="0"/>
              </a:spcBef>
              <a:spcAft>
                <a:spcPts val="0"/>
              </a:spcAft>
              <a:buNone/>
              <a:defRPr b="1" sz="3600">
                <a:solidFill>
                  <a:srgbClr val="424242"/>
                </a:solidFill>
              </a:defRPr>
            </a:lvl2pPr>
            <a:lvl3pPr lvl="2" algn="l">
              <a:lnSpc>
                <a:spcPct val="100000"/>
              </a:lnSpc>
              <a:spcBef>
                <a:spcPts val="0"/>
              </a:spcBef>
              <a:spcAft>
                <a:spcPts val="0"/>
              </a:spcAft>
              <a:buNone/>
              <a:defRPr b="1" sz="3600">
                <a:solidFill>
                  <a:srgbClr val="424242"/>
                </a:solidFill>
              </a:defRPr>
            </a:lvl3pPr>
            <a:lvl4pPr lvl="3" algn="l">
              <a:lnSpc>
                <a:spcPct val="100000"/>
              </a:lnSpc>
              <a:spcBef>
                <a:spcPts val="0"/>
              </a:spcBef>
              <a:spcAft>
                <a:spcPts val="0"/>
              </a:spcAft>
              <a:buNone/>
              <a:defRPr b="1" sz="3600">
                <a:solidFill>
                  <a:srgbClr val="424242"/>
                </a:solidFill>
              </a:defRPr>
            </a:lvl4pPr>
            <a:lvl5pPr lvl="4" algn="l">
              <a:lnSpc>
                <a:spcPct val="100000"/>
              </a:lnSpc>
              <a:spcBef>
                <a:spcPts val="0"/>
              </a:spcBef>
              <a:spcAft>
                <a:spcPts val="0"/>
              </a:spcAft>
              <a:buNone/>
              <a:defRPr b="1" sz="3600">
                <a:solidFill>
                  <a:srgbClr val="424242"/>
                </a:solidFill>
              </a:defRPr>
            </a:lvl5pPr>
            <a:lvl6pPr lvl="5" algn="l">
              <a:lnSpc>
                <a:spcPct val="100000"/>
              </a:lnSpc>
              <a:spcBef>
                <a:spcPts val="0"/>
              </a:spcBef>
              <a:spcAft>
                <a:spcPts val="0"/>
              </a:spcAft>
              <a:buNone/>
              <a:defRPr b="1" sz="3600">
                <a:solidFill>
                  <a:srgbClr val="424242"/>
                </a:solidFill>
              </a:defRPr>
            </a:lvl6pPr>
            <a:lvl7pPr lvl="6" algn="l">
              <a:lnSpc>
                <a:spcPct val="100000"/>
              </a:lnSpc>
              <a:spcBef>
                <a:spcPts val="0"/>
              </a:spcBef>
              <a:spcAft>
                <a:spcPts val="0"/>
              </a:spcAft>
              <a:buNone/>
              <a:defRPr b="1" sz="3600">
                <a:solidFill>
                  <a:srgbClr val="424242"/>
                </a:solidFill>
              </a:defRPr>
            </a:lvl7pPr>
            <a:lvl8pPr lvl="7" algn="l">
              <a:lnSpc>
                <a:spcPct val="100000"/>
              </a:lnSpc>
              <a:spcBef>
                <a:spcPts val="0"/>
              </a:spcBef>
              <a:spcAft>
                <a:spcPts val="0"/>
              </a:spcAft>
              <a:buNone/>
              <a:defRPr b="1" sz="3600">
                <a:solidFill>
                  <a:srgbClr val="424242"/>
                </a:solidFill>
              </a:defRPr>
            </a:lvl8pPr>
            <a:lvl9pPr lvl="8" algn="l">
              <a:lnSpc>
                <a:spcPct val="100000"/>
              </a:lnSpc>
              <a:spcBef>
                <a:spcPts val="0"/>
              </a:spcBef>
              <a:spcAft>
                <a:spcPts val="0"/>
              </a:spcAft>
              <a:buNone/>
              <a:defRPr b="1" sz="3600">
                <a:solidFill>
                  <a:srgbClr val="424242"/>
                </a:solidFill>
              </a:defRPr>
            </a:lvl9pPr>
          </a:lstStyle>
          <a:p/>
        </p:txBody>
      </p:sp>
      <p:sp>
        <p:nvSpPr>
          <p:cNvPr id="296" name="Google Shape;296;p39"/>
          <p:cNvSpPr txBox="1"/>
          <p:nvPr>
            <p:ph idx="1" type="body"/>
          </p:nvPr>
        </p:nvSpPr>
        <p:spPr>
          <a:xfrm>
            <a:off x="5208450" y="2513325"/>
            <a:ext cx="3129900" cy="20757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616161"/>
              </a:buClr>
              <a:buSzPts val="1400"/>
              <a:buChar char="●"/>
              <a:defRPr sz="1400">
                <a:solidFill>
                  <a:srgbClr val="616161"/>
                </a:solidFill>
              </a:defRPr>
            </a:lvl1pPr>
            <a:lvl2pPr indent="-304800" lvl="1" marL="914400" algn="l">
              <a:lnSpc>
                <a:spcPct val="115000"/>
              </a:lnSpc>
              <a:spcBef>
                <a:spcPts val="1600"/>
              </a:spcBef>
              <a:spcAft>
                <a:spcPts val="0"/>
              </a:spcAft>
              <a:buClr>
                <a:srgbClr val="616161"/>
              </a:buClr>
              <a:buSzPts val="1200"/>
              <a:buChar char="○"/>
              <a:defRPr sz="1200">
                <a:solidFill>
                  <a:srgbClr val="616161"/>
                </a:solidFill>
              </a:defRPr>
            </a:lvl2pPr>
            <a:lvl3pPr indent="-304800" lvl="2" marL="1371600" algn="l">
              <a:lnSpc>
                <a:spcPct val="115000"/>
              </a:lnSpc>
              <a:spcBef>
                <a:spcPts val="1600"/>
              </a:spcBef>
              <a:spcAft>
                <a:spcPts val="0"/>
              </a:spcAft>
              <a:buClr>
                <a:srgbClr val="616161"/>
              </a:buClr>
              <a:buSzPts val="1200"/>
              <a:buChar char="■"/>
              <a:defRPr sz="1200">
                <a:solidFill>
                  <a:srgbClr val="616161"/>
                </a:solidFill>
              </a:defRPr>
            </a:lvl3pPr>
            <a:lvl4pPr indent="-304800" lvl="3" marL="1828800" algn="l">
              <a:lnSpc>
                <a:spcPct val="115000"/>
              </a:lnSpc>
              <a:spcBef>
                <a:spcPts val="1600"/>
              </a:spcBef>
              <a:spcAft>
                <a:spcPts val="0"/>
              </a:spcAft>
              <a:buClr>
                <a:srgbClr val="616161"/>
              </a:buClr>
              <a:buSzPts val="1200"/>
              <a:buChar char="●"/>
              <a:defRPr sz="1200">
                <a:solidFill>
                  <a:srgbClr val="616161"/>
                </a:solidFill>
              </a:defRPr>
            </a:lvl4pPr>
            <a:lvl5pPr indent="-304800" lvl="4" marL="2286000" algn="l">
              <a:lnSpc>
                <a:spcPct val="115000"/>
              </a:lnSpc>
              <a:spcBef>
                <a:spcPts val="1600"/>
              </a:spcBef>
              <a:spcAft>
                <a:spcPts val="0"/>
              </a:spcAft>
              <a:buClr>
                <a:srgbClr val="616161"/>
              </a:buClr>
              <a:buSzPts val="1200"/>
              <a:buChar char="○"/>
              <a:defRPr sz="1200">
                <a:solidFill>
                  <a:srgbClr val="616161"/>
                </a:solidFill>
              </a:defRPr>
            </a:lvl5pPr>
            <a:lvl6pPr indent="-304800" lvl="5" marL="2743200" algn="l">
              <a:lnSpc>
                <a:spcPct val="115000"/>
              </a:lnSpc>
              <a:spcBef>
                <a:spcPts val="1600"/>
              </a:spcBef>
              <a:spcAft>
                <a:spcPts val="0"/>
              </a:spcAft>
              <a:buClr>
                <a:srgbClr val="616161"/>
              </a:buClr>
              <a:buSzPts val="1200"/>
              <a:buChar char="■"/>
              <a:defRPr sz="1200">
                <a:solidFill>
                  <a:srgbClr val="616161"/>
                </a:solidFill>
              </a:defRPr>
            </a:lvl6pPr>
            <a:lvl7pPr indent="-304800" lvl="6" marL="3200400" algn="l">
              <a:lnSpc>
                <a:spcPct val="115000"/>
              </a:lnSpc>
              <a:spcBef>
                <a:spcPts val="1600"/>
              </a:spcBef>
              <a:spcAft>
                <a:spcPts val="0"/>
              </a:spcAft>
              <a:buClr>
                <a:srgbClr val="616161"/>
              </a:buClr>
              <a:buSzPts val="1200"/>
              <a:buChar char="●"/>
              <a:defRPr sz="1200">
                <a:solidFill>
                  <a:srgbClr val="616161"/>
                </a:solidFill>
              </a:defRPr>
            </a:lvl7pPr>
            <a:lvl8pPr indent="-304800" lvl="7" marL="3657600" algn="l">
              <a:lnSpc>
                <a:spcPct val="115000"/>
              </a:lnSpc>
              <a:spcBef>
                <a:spcPts val="1600"/>
              </a:spcBef>
              <a:spcAft>
                <a:spcPts val="0"/>
              </a:spcAft>
              <a:buClr>
                <a:srgbClr val="616161"/>
              </a:buClr>
              <a:buSzPts val="1200"/>
              <a:buChar char="○"/>
              <a:defRPr sz="1200">
                <a:solidFill>
                  <a:srgbClr val="616161"/>
                </a:solidFill>
              </a:defRPr>
            </a:lvl8pPr>
            <a:lvl9pPr indent="-304800" lvl="8" marL="4114800" algn="l">
              <a:lnSpc>
                <a:spcPct val="115000"/>
              </a:lnSpc>
              <a:spcBef>
                <a:spcPts val="1600"/>
              </a:spcBef>
              <a:spcAft>
                <a:spcPts val="1600"/>
              </a:spcAft>
              <a:buClr>
                <a:srgbClr val="616161"/>
              </a:buClr>
              <a:buSzPts val="1200"/>
              <a:buChar char="■"/>
              <a:defRPr sz="1200">
                <a:solidFill>
                  <a:srgbClr val="616161"/>
                </a:solidFill>
              </a:defRPr>
            </a:lvl9pPr>
          </a:lstStyle>
          <a:p/>
        </p:txBody>
      </p:sp>
      <p:sp>
        <p:nvSpPr>
          <p:cNvPr id="297" name="Google Shape;297;p39"/>
          <p:cNvSpPr txBox="1"/>
          <p:nvPr>
            <p:ph idx="2" type="body"/>
          </p:nvPr>
        </p:nvSpPr>
        <p:spPr>
          <a:xfrm>
            <a:off x="1866150" y="2513325"/>
            <a:ext cx="3129900" cy="20757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616161"/>
              </a:buClr>
              <a:buSzPts val="1400"/>
              <a:buChar char="●"/>
              <a:defRPr sz="1400">
                <a:solidFill>
                  <a:srgbClr val="616161"/>
                </a:solidFill>
              </a:defRPr>
            </a:lvl1pPr>
            <a:lvl2pPr indent="-304800" lvl="1" marL="914400" algn="l">
              <a:lnSpc>
                <a:spcPct val="115000"/>
              </a:lnSpc>
              <a:spcBef>
                <a:spcPts val="1600"/>
              </a:spcBef>
              <a:spcAft>
                <a:spcPts val="0"/>
              </a:spcAft>
              <a:buClr>
                <a:srgbClr val="616161"/>
              </a:buClr>
              <a:buSzPts val="1200"/>
              <a:buChar char="○"/>
              <a:defRPr sz="1200">
                <a:solidFill>
                  <a:srgbClr val="616161"/>
                </a:solidFill>
              </a:defRPr>
            </a:lvl2pPr>
            <a:lvl3pPr indent="-304800" lvl="2" marL="1371600" algn="l">
              <a:lnSpc>
                <a:spcPct val="115000"/>
              </a:lnSpc>
              <a:spcBef>
                <a:spcPts val="1600"/>
              </a:spcBef>
              <a:spcAft>
                <a:spcPts val="0"/>
              </a:spcAft>
              <a:buClr>
                <a:srgbClr val="616161"/>
              </a:buClr>
              <a:buSzPts val="1200"/>
              <a:buChar char="■"/>
              <a:defRPr sz="1200">
                <a:solidFill>
                  <a:srgbClr val="616161"/>
                </a:solidFill>
              </a:defRPr>
            </a:lvl3pPr>
            <a:lvl4pPr indent="-304800" lvl="3" marL="1828800" algn="l">
              <a:lnSpc>
                <a:spcPct val="115000"/>
              </a:lnSpc>
              <a:spcBef>
                <a:spcPts val="1600"/>
              </a:spcBef>
              <a:spcAft>
                <a:spcPts val="0"/>
              </a:spcAft>
              <a:buClr>
                <a:srgbClr val="616161"/>
              </a:buClr>
              <a:buSzPts val="1200"/>
              <a:buChar char="●"/>
              <a:defRPr sz="1200">
                <a:solidFill>
                  <a:srgbClr val="616161"/>
                </a:solidFill>
              </a:defRPr>
            </a:lvl4pPr>
            <a:lvl5pPr indent="-304800" lvl="4" marL="2286000" algn="l">
              <a:lnSpc>
                <a:spcPct val="115000"/>
              </a:lnSpc>
              <a:spcBef>
                <a:spcPts val="1600"/>
              </a:spcBef>
              <a:spcAft>
                <a:spcPts val="0"/>
              </a:spcAft>
              <a:buClr>
                <a:srgbClr val="616161"/>
              </a:buClr>
              <a:buSzPts val="1200"/>
              <a:buChar char="○"/>
              <a:defRPr sz="1200">
                <a:solidFill>
                  <a:srgbClr val="616161"/>
                </a:solidFill>
              </a:defRPr>
            </a:lvl5pPr>
            <a:lvl6pPr indent="-304800" lvl="5" marL="2743200" algn="l">
              <a:lnSpc>
                <a:spcPct val="115000"/>
              </a:lnSpc>
              <a:spcBef>
                <a:spcPts val="1600"/>
              </a:spcBef>
              <a:spcAft>
                <a:spcPts val="0"/>
              </a:spcAft>
              <a:buClr>
                <a:srgbClr val="616161"/>
              </a:buClr>
              <a:buSzPts val="1200"/>
              <a:buChar char="■"/>
              <a:defRPr sz="1200">
                <a:solidFill>
                  <a:srgbClr val="616161"/>
                </a:solidFill>
              </a:defRPr>
            </a:lvl6pPr>
            <a:lvl7pPr indent="-304800" lvl="6" marL="3200400" algn="l">
              <a:lnSpc>
                <a:spcPct val="115000"/>
              </a:lnSpc>
              <a:spcBef>
                <a:spcPts val="1600"/>
              </a:spcBef>
              <a:spcAft>
                <a:spcPts val="0"/>
              </a:spcAft>
              <a:buClr>
                <a:srgbClr val="616161"/>
              </a:buClr>
              <a:buSzPts val="1200"/>
              <a:buChar char="●"/>
              <a:defRPr sz="1200">
                <a:solidFill>
                  <a:srgbClr val="616161"/>
                </a:solidFill>
              </a:defRPr>
            </a:lvl7pPr>
            <a:lvl8pPr indent="-304800" lvl="7" marL="3657600" algn="l">
              <a:lnSpc>
                <a:spcPct val="115000"/>
              </a:lnSpc>
              <a:spcBef>
                <a:spcPts val="1600"/>
              </a:spcBef>
              <a:spcAft>
                <a:spcPts val="0"/>
              </a:spcAft>
              <a:buClr>
                <a:srgbClr val="616161"/>
              </a:buClr>
              <a:buSzPts val="1200"/>
              <a:buChar char="○"/>
              <a:defRPr sz="1200">
                <a:solidFill>
                  <a:srgbClr val="616161"/>
                </a:solidFill>
              </a:defRPr>
            </a:lvl8pPr>
            <a:lvl9pPr indent="-304800" lvl="8" marL="4114800" algn="l">
              <a:lnSpc>
                <a:spcPct val="115000"/>
              </a:lnSpc>
              <a:spcBef>
                <a:spcPts val="1600"/>
              </a:spcBef>
              <a:spcAft>
                <a:spcPts val="1600"/>
              </a:spcAft>
              <a:buClr>
                <a:srgbClr val="616161"/>
              </a:buClr>
              <a:buSzPts val="1200"/>
              <a:buChar char="■"/>
              <a:defRPr sz="1200">
                <a:solidFill>
                  <a:srgbClr val="616161"/>
                </a:solidFill>
              </a:defRPr>
            </a:lvl9pPr>
          </a:lstStyle>
          <a:p/>
        </p:txBody>
      </p:sp>
      <p:sp>
        <p:nvSpPr>
          <p:cNvPr id="298" name="Google Shape;298;p3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757575"/>
                </a:solidFill>
              </a:defRPr>
            </a:lvl1pPr>
            <a:lvl2pPr lvl="1" algn="r">
              <a:lnSpc>
                <a:spcPct val="100000"/>
              </a:lnSpc>
              <a:spcAft>
                <a:spcPts val="0"/>
              </a:spcAft>
              <a:buNone/>
              <a:defRPr sz="1000">
                <a:solidFill>
                  <a:srgbClr val="757575"/>
                </a:solidFill>
              </a:defRPr>
            </a:lvl2pPr>
            <a:lvl3pPr lvl="2" algn="r">
              <a:lnSpc>
                <a:spcPct val="100000"/>
              </a:lnSpc>
              <a:spcAft>
                <a:spcPts val="0"/>
              </a:spcAft>
              <a:buNone/>
              <a:defRPr sz="1000">
                <a:solidFill>
                  <a:srgbClr val="757575"/>
                </a:solidFill>
              </a:defRPr>
            </a:lvl3pPr>
            <a:lvl4pPr lvl="3" algn="r">
              <a:lnSpc>
                <a:spcPct val="100000"/>
              </a:lnSpc>
              <a:spcAft>
                <a:spcPts val="0"/>
              </a:spcAft>
              <a:buNone/>
              <a:defRPr sz="1000">
                <a:solidFill>
                  <a:srgbClr val="757575"/>
                </a:solidFill>
              </a:defRPr>
            </a:lvl4pPr>
            <a:lvl5pPr lvl="4" algn="r">
              <a:lnSpc>
                <a:spcPct val="100000"/>
              </a:lnSpc>
              <a:spcAft>
                <a:spcPts val="0"/>
              </a:spcAft>
              <a:buNone/>
              <a:defRPr sz="1000">
                <a:solidFill>
                  <a:srgbClr val="757575"/>
                </a:solidFill>
              </a:defRPr>
            </a:lvl5pPr>
            <a:lvl6pPr lvl="5" algn="r">
              <a:lnSpc>
                <a:spcPct val="100000"/>
              </a:lnSpc>
              <a:spcAft>
                <a:spcPts val="0"/>
              </a:spcAft>
              <a:buNone/>
              <a:defRPr sz="1000">
                <a:solidFill>
                  <a:srgbClr val="757575"/>
                </a:solidFill>
              </a:defRPr>
            </a:lvl6pPr>
            <a:lvl7pPr lvl="6" algn="r">
              <a:lnSpc>
                <a:spcPct val="100000"/>
              </a:lnSpc>
              <a:spcAft>
                <a:spcPts val="0"/>
              </a:spcAft>
              <a:buNone/>
              <a:defRPr sz="1000">
                <a:solidFill>
                  <a:srgbClr val="757575"/>
                </a:solidFill>
              </a:defRPr>
            </a:lvl7pPr>
            <a:lvl8pPr lvl="7" algn="r">
              <a:lnSpc>
                <a:spcPct val="100000"/>
              </a:lnSpc>
              <a:spcAft>
                <a:spcPts val="0"/>
              </a:spcAft>
              <a:buNone/>
              <a:defRPr sz="1000">
                <a:solidFill>
                  <a:srgbClr val="757575"/>
                </a:solidFill>
              </a:defRPr>
            </a:lvl8pPr>
            <a:lvl9pPr lvl="8" algn="r">
              <a:lnSpc>
                <a:spcPct val="100000"/>
              </a:lnSpc>
              <a:spcAft>
                <a:spcPts val="0"/>
              </a:spcAft>
              <a:buNone/>
              <a:defRPr sz="1000">
                <a:solidFill>
                  <a:srgbClr val="757575"/>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theme" Target="../theme/theme2.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rtl="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rtl="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1"/>
                </a:solidFill>
                <a:latin typeface="Roboto"/>
                <a:ea typeface="Roboto"/>
                <a:cs typeface="Roboto"/>
                <a:sym typeface="Roboto"/>
              </a:defRPr>
            </a:lvl1pPr>
            <a:lvl2pPr lvl="1" rtl="0" algn="r">
              <a:buNone/>
              <a:defRPr sz="1000">
                <a:solidFill>
                  <a:schemeClr val="lt1"/>
                </a:solidFill>
                <a:latin typeface="Roboto"/>
                <a:ea typeface="Roboto"/>
                <a:cs typeface="Roboto"/>
                <a:sym typeface="Roboto"/>
              </a:defRPr>
            </a:lvl2pPr>
            <a:lvl3pPr lvl="2" rtl="0" algn="r">
              <a:buNone/>
              <a:defRPr sz="1000">
                <a:solidFill>
                  <a:schemeClr val="lt1"/>
                </a:solidFill>
                <a:latin typeface="Roboto"/>
                <a:ea typeface="Roboto"/>
                <a:cs typeface="Roboto"/>
                <a:sym typeface="Roboto"/>
              </a:defRPr>
            </a:lvl3pPr>
            <a:lvl4pPr lvl="3" rtl="0" algn="r">
              <a:buNone/>
              <a:defRPr sz="1000">
                <a:solidFill>
                  <a:schemeClr val="lt1"/>
                </a:solidFill>
                <a:latin typeface="Roboto"/>
                <a:ea typeface="Roboto"/>
                <a:cs typeface="Roboto"/>
                <a:sym typeface="Roboto"/>
              </a:defRPr>
            </a:lvl4pPr>
            <a:lvl5pPr lvl="4" rtl="0" algn="r">
              <a:buNone/>
              <a:defRPr sz="1000">
                <a:solidFill>
                  <a:schemeClr val="lt1"/>
                </a:solidFill>
                <a:latin typeface="Roboto"/>
                <a:ea typeface="Roboto"/>
                <a:cs typeface="Roboto"/>
                <a:sym typeface="Roboto"/>
              </a:defRPr>
            </a:lvl5pPr>
            <a:lvl6pPr lvl="5" rtl="0" algn="r">
              <a:buNone/>
              <a:defRPr sz="1000">
                <a:solidFill>
                  <a:schemeClr val="lt1"/>
                </a:solidFill>
                <a:latin typeface="Roboto"/>
                <a:ea typeface="Roboto"/>
                <a:cs typeface="Roboto"/>
                <a:sym typeface="Roboto"/>
              </a:defRPr>
            </a:lvl6pPr>
            <a:lvl7pPr lvl="6" rtl="0" algn="r">
              <a:buNone/>
              <a:defRPr sz="1000">
                <a:solidFill>
                  <a:schemeClr val="lt1"/>
                </a:solidFill>
                <a:latin typeface="Roboto"/>
                <a:ea typeface="Roboto"/>
                <a:cs typeface="Roboto"/>
                <a:sym typeface="Roboto"/>
              </a:defRPr>
            </a:lvl7pPr>
            <a:lvl8pPr lvl="7" rtl="0" algn="r">
              <a:buNone/>
              <a:defRPr sz="1000">
                <a:solidFill>
                  <a:schemeClr val="lt1"/>
                </a:solidFill>
                <a:latin typeface="Roboto"/>
                <a:ea typeface="Roboto"/>
                <a:cs typeface="Roboto"/>
                <a:sym typeface="Roboto"/>
              </a:defRPr>
            </a:lvl8pPr>
            <a:lvl9pPr lvl="8" rtl="0"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7.xml"/><Relationship Id="rId3" Type="http://schemas.openxmlformats.org/officeDocument/2006/relationships/hyperlink" Target="https://en.wikipedia.org/wiki/Mutually_exclusive"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0"/>
          <p:cNvSpPr txBox="1"/>
          <p:nvPr>
            <p:ph type="ctrTitle"/>
          </p:nvPr>
        </p:nvSpPr>
        <p:spPr>
          <a:xfrm>
            <a:off x="598100" y="297450"/>
            <a:ext cx="8222100" cy="265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GB" sz="5700">
                <a:solidFill>
                  <a:srgbClr val="FFFFFF"/>
                </a:solidFill>
                <a:latin typeface="Nunito"/>
                <a:ea typeface="Nunito"/>
                <a:cs typeface="Nunito"/>
                <a:sym typeface="Nunito"/>
              </a:rPr>
              <a:t>RESEARCH METHODOLOGY</a:t>
            </a:r>
            <a:endParaRPr b="1" sz="5700">
              <a:solidFill>
                <a:srgbClr val="FFFFFF"/>
              </a:solidFill>
              <a:latin typeface="Nunito"/>
              <a:ea typeface="Nunito"/>
              <a:cs typeface="Nunito"/>
              <a:sym typeface="Nunito"/>
            </a:endParaRPr>
          </a:p>
          <a:p>
            <a:pPr indent="0" lvl="0" marL="0" rtl="0" algn="l">
              <a:spcBef>
                <a:spcPts val="0"/>
              </a:spcBef>
              <a:spcAft>
                <a:spcPts val="0"/>
              </a:spcAft>
              <a:buNone/>
            </a:pPr>
            <a:r>
              <a:t/>
            </a:r>
            <a:endParaRPr/>
          </a:p>
        </p:txBody>
      </p:sp>
      <p:sp>
        <p:nvSpPr>
          <p:cNvPr id="304" name="Google Shape;304;p40"/>
          <p:cNvSpPr txBox="1"/>
          <p:nvPr>
            <p:ph idx="1" type="subTitle"/>
          </p:nvPr>
        </p:nvSpPr>
        <p:spPr>
          <a:xfrm>
            <a:off x="598100" y="2949750"/>
            <a:ext cx="8222100" cy="96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4700"/>
              <a:t>An Introduction</a:t>
            </a:r>
            <a:endParaRPr sz="4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9"/>
          <p:cNvSpPr txBox="1"/>
          <p:nvPr>
            <p:ph type="title"/>
          </p:nvPr>
        </p:nvSpPr>
        <p:spPr>
          <a:xfrm>
            <a:off x="311700" y="86750"/>
            <a:ext cx="8520600" cy="55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3400">
                <a:latin typeface="Quicksand"/>
                <a:ea typeface="Quicksand"/>
                <a:cs typeface="Quicksand"/>
                <a:sym typeface="Quicksand"/>
              </a:rPr>
              <a:t>KNOWLEDGE</a:t>
            </a:r>
            <a:endParaRPr b="1" sz="3400">
              <a:latin typeface="Quicksand"/>
              <a:ea typeface="Quicksand"/>
              <a:cs typeface="Quicksand"/>
              <a:sym typeface="Quicksand"/>
            </a:endParaRPr>
          </a:p>
        </p:txBody>
      </p:sp>
      <p:sp>
        <p:nvSpPr>
          <p:cNvPr id="358" name="Google Shape;358;p49"/>
          <p:cNvSpPr txBox="1"/>
          <p:nvPr>
            <p:ph idx="1" type="body"/>
          </p:nvPr>
        </p:nvSpPr>
        <p:spPr>
          <a:xfrm>
            <a:off x="311700" y="793225"/>
            <a:ext cx="8520600" cy="3775800"/>
          </a:xfrm>
          <a:prstGeom prst="rect">
            <a:avLst/>
          </a:prstGeom>
        </p:spPr>
        <p:txBody>
          <a:bodyPr anchorCtr="0" anchor="t" bIns="91425" lIns="91425" spcFirstLastPara="1" rIns="91425" wrap="square" tIns="91425">
            <a:noAutofit/>
          </a:bodyPr>
          <a:lstStyle/>
          <a:p>
            <a:pPr indent="-349250" lvl="0" marL="457200" rtl="0" algn="l">
              <a:lnSpc>
                <a:spcPct val="100000"/>
              </a:lnSpc>
              <a:spcBef>
                <a:spcPts val="0"/>
              </a:spcBef>
              <a:spcAft>
                <a:spcPts val="0"/>
              </a:spcAft>
              <a:buSzPts val="1900"/>
              <a:buChar char="●"/>
            </a:pPr>
            <a:r>
              <a:rPr lang="en-GB" sz="1900"/>
              <a:t>Authority - like teachers, parents, government etc.</a:t>
            </a:r>
            <a:endParaRPr sz="1900"/>
          </a:p>
          <a:p>
            <a:pPr indent="-349250" lvl="0" marL="457200" rtl="0" algn="l">
              <a:spcBef>
                <a:spcPts val="0"/>
              </a:spcBef>
              <a:spcAft>
                <a:spcPts val="0"/>
              </a:spcAft>
              <a:buSzPts val="1900"/>
              <a:buChar char="●"/>
            </a:pPr>
            <a:r>
              <a:rPr lang="en-GB" sz="1900"/>
              <a:t>Intuition - truth for oneself, what one feels, mostly guided by emotions and gut</a:t>
            </a:r>
            <a:endParaRPr sz="1900"/>
          </a:p>
          <a:p>
            <a:pPr indent="-349250" lvl="0" marL="457200" rtl="0" algn="l">
              <a:spcBef>
                <a:spcPts val="0"/>
              </a:spcBef>
              <a:spcAft>
                <a:spcPts val="0"/>
              </a:spcAft>
              <a:buSzPts val="1900"/>
              <a:buChar char="●"/>
            </a:pPr>
            <a:r>
              <a:rPr lang="en-GB" sz="1900"/>
              <a:t>Rationalism - uses logic and reasoning, based on premises which may or may not be true.</a:t>
            </a:r>
            <a:endParaRPr sz="1900"/>
          </a:p>
          <a:p>
            <a:pPr indent="-349250" lvl="0" marL="457200" rtl="0" algn="l">
              <a:spcBef>
                <a:spcPts val="0"/>
              </a:spcBef>
              <a:spcAft>
                <a:spcPts val="0"/>
              </a:spcAft>
              <a:buSzPts val="1900"/>
              <a:buChar char="●"/>
            </a:pPr>
            <a:r>
              <a:rPr lang="en-GB" sz="1900"/>
              <a:t>Empiricism - Through one”s own observation and experience, sensory experience</a:t>
            </a:r>
            <a:endParaRPr sz="1900"/>
          </a:p>
          <a:p>
            <a:pPr indent="-349250" lvl="0" marL="457200" rtl="0" algn="l">
              <a:spcBef>
                <a:spcPts val="0"/>
              </a:spcBef>
              <a:spcAft>
                <a:spcPts val="0"/>
              </a:spcAft>
              <a:buSzPts val="1900"/>
              <a:buChar char="●"/>
            </a:pPr>
            <a:r>
              <a:rPr lang="en-GB" sz="1900">
                <a:highlight>
                  <a:srgbClr val="FFFF00"/>
                </a:highlight>
              </a:rPr>
              <a:t>Scientific method</a:t>
            </a:r>
            <a:r>
              <a:rPr lang="en-GB" sz="1900"/>
              <a:t> - systematically collecting and evaluating </a:t>
            </a:r>
            <a:endParaRPr sz="1900"/>
          </a:p>
          <a:p>
            <a:pPr indent="0" lvl="0" marL="457200" rtl="0" algn="l">
              <a:spcBef>
                <a:spcPts val="1600"/>
              </a:spcBef>
              <a:spcAft>
                <a:spcPts val="1600"/>
              </a:spcAft>
              <a:buNone/>
            </a:pPr>
            <a:r>
              <a:rPr lang="en-GB" sz="1900"/>
              <a:t>evidence to test ideas and answer questions.</a:t>
            </a:r>
            <a:endParaRPr sz="19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50"/>
          <p:cNvSpPr txBox="1"/>
          <p:nvPr>
            <p:ph type="title"/>
          </p:nvPr>
        </p:nvSpPr>
        <p:spPr>
          <a:xfrm>
            <a:off x="490250" y="526350"/>
            <a:ext cx="84210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sz="7700"/>
              <a:t>PSYCHOLOGY </a:t>
            </a:r>
            <a:endParaRPr sz="7700"/>
          </a:p>
          <a:p>
            <a:pPr indent="0" lvl="0" marL="0" rtl="0" algn="ctr">
              <a:spcBef>
                <a:spcPts val="0"/>
              </a:spcBef>
              <a:spcAft>
                <a:spcPts val="0"/>
              </a:spcAft>
              <a:buNone/>
            </a:pPr>
            <a:r>
              <a:rPr lang="en-GB" sz="7700"/>
              <a:t>AS A SCIENCE</a:t>
            </a:r>
            <a:endParaRPr sz="7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1"/>
          <p:cNvSpPr txBox="1"/>
          <p:nvPr>
            <p:ph type="title"/>
          </p:nvPr>
        </p:nvSpPr>
        <p:spPr>
          <a:xfrm>
            <a:off x="138575" y="-87275"/>
            <a:ext cx="8562000" cy="1388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3600"/>
              <a:t>CREATION OF KNOWLEDGE IN SCIENCE</a:t>
            </a:r>
            <a:endParaRPr sz="3600"/>
          </a:p>
        </p:txBody>
      </p:sp>
      <p:sp>
        <p:nvSpPr>
          <p:cNvPr id="369" name="Google Shape;369;p51"/>
          <p:cNvSpPr txBox="1"/>
          <p:nvPr>
            <p:ph idx="1" type="body"/>
          </p:nvPr>
        </p:nvSpPr>
        <p:spPr>
          <a:xfrm>
            <a:off x="324475" y="1920450"/>
            <a:ext cx="8494800" cy="2704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sz="2400"/>
              <a:t>T</a:t>
            </a:r>
            <a:r>
              <a:rPr lang="en-GB" sz="3000"/>
              <a:t>hrough systematic empiricism - systematic observation and analysis </a:t>
            </a:r>
            <a:endParaRPr sz="3000"/>
          </a:p>
          <a:p>
            <a:pPr indent="-419100" lvl="0" marL="457200" rtl="0" algn="l">
              <a:spcBef>
                <a:spcPts val="0"/>
              </a:spcBef>
              <a:spcAft>
                <a:spcPts val="0"/>
              </a:spcAft>
              <a:buSzPts val="3000"/>
              <a:buChar char="➔"/>
            </a:pPr>
            <a:r>
              <a:rPr lang="en-GB" sz="3000"/>
              <a:t>Through empirical questions. Eg. Do criminal behaviour have connection with genetics?</a:t>
            </a:r>
            <a:endParaRPr sz="3000"/>
          </a:p>
          <a:p>
            <a:pPr indent="-419100" lvl="0" marL="457200" rtl="0" algn="l">
              <a:spcBef>
                <a:spcPts val="0"/>
              </a:spcBef>
              <a:spcAft>
                <a:spcPts val="0"/>
              </a:spcAft>
              <a:buSzPts val="3000"/>
              <a:buChar char="➔"/>
            </a:pPr>
            <a:r>
              <a:rPr lang="en-GB" sz="3000"/>
              <a:t>Ie. SCIENTIFIC METHOD </a:t>
            </a:r>
            <a:endParaRPr sz="3000"/>
          </a:p>
          <a:p>
            <a:pPr indent="-419100" lvl="0" marL="457200" rtl="0" algn="l">
              <a:spcBef>
                <a:spcPts val="0"/>
              </a:spcBef>
              <a:spcAft>
                <a:spcPts val="0"/>
              </a:spcAft>
              <a:buSzPts val="3000"/>
              <a:buChar char="➔"/>
            </a:pPr>
            <a:r>
              <a:rPr lang="en-GB" sz="3000"/>
              <a:t>Science describes, explains and predicts  </a:t>
            </a:r>
            <a:endParaRPr sz="3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2"/>
          <p:cNvSpPr txBox="1"/>
          <p:nvPr>
            <p:ph type="title"/>
          </p:nvPr>
        </p:nvSpPr>
        <p:spPr>
          <a:xfrm>
            <a:off x="311700" y="1256050"/>
            <a:ext cx="8520600" cy="2030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5700"/>
              <a:t>WHAT WE DO WITH THE KNOWLEDGE CREATED?</a:t>
            </a:r>
            <a:endParaRPr sz="6100"/>
          </a:p>
        </p:txBody>
      </p:sp>
      <p:sp>
        <p:nvSpPr>
          <p:cNvPr id="375" name="Google Shape;375;p52"/>
          <p:cNvSpPr txBox="1"/>
          <p:nvPr>
            <p:ph idx="1" type="body"/>
          </p:nvPr>
        </p:nvSpPr>
        <p:spPr>
          <a:xfrm>
            <a:off x="311700" y="3369225"/>
            <a:ext cx="8520600" cy="12819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3"/>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53"/>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0" lvl="0" marL="0" rtl="0" algn="just">
              <a:spcBef>
                <a:spcPts val="0"/>
              </a:spcBef>
              <a:spcAft>
                <a:spcPts val="1600"/>
              </a:spcAft>
              <a:buNone/>
            </a:pPr>
            <a:r>
              <a:rPr lang="en-GB" sz="3100"/>
              <a:t>Researchers create public knowledge through publication of research papers which is consolidated in books and articles. This helps to improve our life and finds solutions for our problems. It  becomes established facts.</a:t>
            </a:r>
            <a:endParaRPr sz="31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54"/>
          <p:cNvSpPr txBox="1"/>
          <p:nvPr>
            <p:ph type="title"/>
          </p:nvPr>
        </p:nvSpPr>
        <p:spPr>
          <a:xfrm>
            <a:off x="3019425" y="1662150"/>
            <a:ext cx="3105300" cy="181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sz="2700"/>
              <a:t>Let us recollect __</a:t>
            </a:r>
            <a:endParaRPr sz="2700"/>
          </a:p>
          <a:p>
            <a:pPr indent="0" lvl="0" marL="0" rtl="0" algn="ctr">
              <a:spcBef>
                <a:spcPts val="0"/>
              </a:spcBef>
              <a:spcAft>
                <a:spcPts val="0"/>
              </a:spcAft>
              <a:buNone/>
            </a:pPr>
            <a:r>
              <a:rPr lang="en-GB" sz="2700"/>
              <a:t>The significance of research and a researcher</a:t>
            </a:r>
            <a:endParaRPr sz="2700"/>
          </a:p>
          <a:p>
            <a:pPr indent="0" lvl="0" marL="0" rtl="0" algn="ctr">
              <a:spcBef>
                <a:spcPts val="0"/>
              </a:spcBef>
              <a:spcAft>
                <a:spcPts val="0"/>
              </a:spcAft>
              <a:buNone/>
            </a:pPr>
            <a:r>
              <a:t/>
            </a:r>
            <a:endParaRPr sz="2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5"/>
          <p:cNvSpPr txBox="1"/>
          <p:nvPr>
            <p:ph type="ctrTitle"/>
          </p:nvPr>
        </p:nvSpPr>
        <p:spPr>
          <a:xfrm>
            <a:off x="537800" y="2923375"/>
            <a:ext cx="8342700" cy="88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4000"/>
              <a:t>FRAMING A RESEARCH QUESTION</a:t>
            </a:r>
            <a:endParaRPr sz="4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56"/>
          <p:cNvSpPr txBox="1"/>
          <p:nvPr>
            <p:ph type="title"/>
          </p:nvPr>
        </p:nvSpPr>
        <p:spPr>
          <a:xfrm>
            <a:off x="311700" y="478025"/>
            <a:ext cx="8054100" cy="64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GB" u="sng"/>
              <a:t>A FEW TERMS</a:t>
            </a:r>
            <a:endParaRPr b="1" u="sng"/>
          </a:p>
        </p:txBody>
      </p:sp>
      <p:sp>
        <p:nvSpPr>
          <p:cNvPr id="397" name="Google Shape;397;p56"/>
          <p:cNvSpPr txBox="1"/>
          <p:nvPr>
            <p:ph idx="1" type="body"/>
          </p:nvPr>
        </p:nvSpPr>
        <p:spPr>
          <a:xfrm>
            <a:off x="311700" y="1507025"/>
            <a:ext cx="3753600" cy="315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800" u="sng"/>
              <a:t>VARIABLES</a:t>
            </a:r>
            <a:endParaRPr b="1" sz="1800" u="sng"/>
          </a:p>
          <a:p>
            <a:pPr indent="-342900" lvl="0" marL="457200" rtl="0" algn="l">
              <a:spcBef>
                <a:spcPts val="1600"/>
              </a:spcBef>
              <a:spcAft>
                <a:spcPts val="0"/>
              </a:spcAft>
              <a:buSzPts val="1800"/>
              <a:buAutoNum type="alphaLcParenR"/>
            </a:pPr>
            <a:r>
              <a:rPr b="1" lang="en-GB" sz="1800"/>
              <a:t>Independent </a:t>
            </a:r>
            <a:endParaRPr b="1" sz="1800"/>
          </a:p>
          <a:p>
            <a:pPr indent="-342900" lvl="0" marL="457200" rtl="0" algn="l">
              <a:spcBef>
                <a:spcPts val="0"/>
              </a:spcBef>
              <a:spcAft>
                <a:spcPts val="0"/>
              </a:spcAft>
              <a:buSzPts val="1800"/>
              <a:buAutoNum type="alphaLcParenR"/>
            </a:pPr>
            <a:r>
              <a:rPr b="1" lang="en-GB" sz="1800"/>
              <a:t>dependent</a:t>
            </a:r>
            <a:endParaRPr b="1" sz="1800"/>
          </a:p>
          <a:p>
            <a:pPr indent="0" lvl="0" marL="0" rtl="0" algn="l">
              <a:spcBef>
                <a:spcPts val="1600"/>
              </a:spcBef>
              <a:spcAft>
                <a:spcPts val="0"/>
              </a:spcAft>
              <a:buNone/>
            </a:pPr>
            <a:r>
              <a:rPr b="1" lang="en-GB" sz="1800" u="sng"/>
              <a:t>CONTROL GROUP</a:t>
            </a:r>
            <a:r>
              <a:rPr lang="en-GB" sz="1800"/>
              <a:t>(Comparison group)</a:t>
            </a:r>
            <a:endParaRPr sz="1800"/>
          </a:p>
          <a:p>
            <a:pPr indent="0" lvl="0" marL="0" rtl="0" algn="l">
              <a:spcBef>
                <a:spcPts val="1600"/>
              </a:spcBef>
              <a:spcAft>
                <a:spcPts val="1600"/>
              </a:spcAft>
              <a:buNone/>
            </a:pPr>
            <a:r>
              <a:rPr b="1" lang="en-GB" sz="1800" u="sng"/>
              <a:t>EXPERIMENTAL GROUP</a:t>
            </a:r>
            <a:r>
              <a:rPr lang="en-GB" sz="1800"/>
              <a:t>(treatment group)</a:t>
            </a:r>
            <a:endParaRPr sz="1800"/>
          </a:p>
        </p:txBody>
      </p:sp>
      <p:sp>
        <p:nvSpPr>
          <p:cNvPr id="398" name="Google Shape;398;p56"/>
          <p:cNvSpPr txBox="1"/>
          <p:nvPr>
            <p:ph idx="2" type="body"/>
          </p:nvPr>
        </p:nvSpPr>
        <p:spPr>
          <a:xfrm>
            <a:off x="4065300" y="1189825"/>
            <a:ext cx="4767000" cy="39537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GB" sz="1700">
                <a:latin typeface="Quicksand Light"/>
                <a:ea typeface="Quicksand Light"/>
                <a:cs typeface="Quicksand Light"/>
                <a:sym typeface="Quicksand Light"/>
              </a:rPr>
              <a:t>The independent variable is the variable that is controlled and manipulated by the experimenter.</a:t>
            </a:r>
            <a:endParaRPr sz="1700">
              <a:latin typeface="Quicksand Light"/>
              <a:ea typeface="Quicksand Light"/>
              <a:cs typeface="Quicksand Light"/>
              <a:sym typeface="Quicksand Light"/>
            </a:endParaRPr>
          </a:p>
          <a:p>
            <a:pPr indent="0" lvl="0" marL="0" rtl="0" algn="just">
              <a:spcBef>
                <a:spcPts val="1600"/>
              </a:spcBef>
              <a:spcAft>
                <a:spcPts val="0"/>
              </a:spcAft>
              <a:buNone/>
            </a:pPr>
            <a:r>
              <a:rPr lang="en-GB" sz="1700">
                <a:latin typeface="Quicksand Light"/>
                <a:ea typeface="Quicksand Light"/>
                <a:cs typeface="Quicksand Light"/>
                <a:sym typeface="Quicksand Light"/>
              </a:rPr>
              <a:t>The dependent variable is the variable that is measured by the experimenter. </a:t>
            </a:r>
            <a:endParaRPr sz="1700">
              <a:latin typeface="Quicksand Light"/>
              <a:ea typeface="Quicksand Light"/>
              <a:cs typeface="Quicksand Light"/>
              <a:sym typeface="Quicksand Light"/>
            </a:endParaRPr>
          </a:p>
          <a:p>
            <a:pPr indent="0" lvl="0" marL="0" rtl="0" algn="just">
              <a:spcBef>
                <a:spcPts val="1600"/>
              </a:spcBef>
              <a:spcAft>
                <a:spcPts val="0"/>
              </a:spcAft>
              <a:buNone/>
            </a:pPr>
            <a:r>
              <a:rPr lang="en-GB" sz="1700">
                <a:latin typeface="Quicksand Light"/>
                <a:ea typeface="Quicksand Light"/>
                <a:cs typeface="Quicksand Light"/>
                <a:sym typeface="Quicksand Light"/>
              </a:rPr>
              <a:t>The control group is composed of participants who do not receive the experimental treatment. </a:t>
            </a:r>
            <a:endParaRPr sz="1700">
              <a:latin typeface="Quicksand Light"/>
              <a:ea typeface="Quicksand Light"/>
              <a:cs typeface="Quicksand Light"/>
              <a:sym typeface="Quicksand Light"/>
            </a:endParaRPr>
          </a:p>
          <a:p>
            <a:pPr indent="0" lvl="0" marL="0" rtl="0" algn="just">
              <a:spcBef>
                <a:spcPts val="1600"/>
              </a:spcBef>
              <a:spcAft>
                <a:spcPts val="0"/>
              </a:spcAft>
              <a:buNone/>
            </a:pPr>
            <a:r>
              <a:rPr lang="en-GB" sz="1700">
                <a:latin typeface="Quicksand Light"/>
                <a:ea typeface="Quicksand Light"/>
                <a:cs typeface="Quicksand Light"/>
                <a:sym typeface="Quicksand Light"/>
              </a:rPr>
              <a:t>An experimental group, receives the treatment whose effect researchers wish to study</a:t>
            </a:r>
            <a:endParaRPr sz="1700">
              <a:latin typeface="Quicksand Light"/>
              <a:ea typeface="Quicksand Light"/>
              <a:cs typeface="Quicksand Light"/>
              <a:sym typeface="Quicksand Light"/>
            </a:endParaRPr>
          </a:p>
          <a:p>
            <a:pPr indent="0" lvl="0" marL="0" rtl="0" algn="just">
              <a:spcBef>
                <a:spcPts val="1600"/>
              </a:spcBef>
              <a:spcAft>
                <a:spcPts val="16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57"/>
          <p:cNvSpPr txBox="1"/>
          <p:nvPr>
            <p:ph type="title"/>
          </p:nvPr>
        </p:nvSpPr>
        <p:spPr>
          <a:xfrm>
            <a:off x="311700" y="751700"/>
            <a:ext cx="8734200" cy="889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0" lang="en-GB" sz="6200">
                <a:latin typeface="Poppins Medium"/>
                <a:ea typeface="Poppins Medium"/>
                <a:cs typeface="Poppins Medium"/>
                <a:sym typeface="Poppins Medium"/>
              </a:rPr>
              <a:t>TYPES OF RESEARCH</a:t>
            </a:r>
            <a:endParaRPr b="0" sz="6200">
              <a:latin typeface="Poppins Medium"/>
              <a:ea typeface="Poppins Medium"/>
              <a:cs typeface="Poppins Medium"/>
              <a:sym typeface="Poppins Medium"/>
            </a:endParaRPr>
          </a:p>
        </p:txBody>
      </p:sp>
      <p:sp>
        <p:nvSpPr>
          <p:cNvPr id="404" name="Google Shape;404;p57"/>
          <p:cNvSpPr txBox="1"/>
          <p:nvPr>
            <p:ph idx="1" type="body"/>
          </p:nvPr>
        </p:nvSpPr>
        <p:spPr>
          <a:xfrm>
            <a:off x="311700" y="2069750"/>
            <a:ext cx="8555100" cy="286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300"/>
              <a:t>BASIC VS. APPLIED</a:t>
            </a:r>
            <a:endParaRPr sz="2300"/>
          </a:p>
          <a:p>
            <a:pPr indent="0" lvl="0" marL="0" rtl="0" algn="ctr">
              <a:spcBef>
                <a:spcPts val="1600"/>
              </a:spcBef>
              <a:spcAft>
                <a:spcPts val="0"/>
              </a:spcAft>
              <a:buNone/>
            </a:pPr>
            <a:r>
              <a:rPr b="1" lang="en-GB" sz="2300" u="sng">
                <a:latin typeface="Quicksand"/>
                <a:ea typeface="Quicksand"/>
                <a:cs typeface="Quicksand"/>
                <a:sym typeface="Quicksand"/>
              </a:rPr>
              <a:t>QUANTITATIVE Vs. QUALITATIVE</a:t>
            </a:r>
            <a:endParaRPr b="1" sz="2300" u="sng">
              <a:latin typeface="Quicksand"/>
              <a:ea typeface="Quicksand"/>
              <a:cs typeface="Quicksand"/>
              <a:sym typeface="Quicksand"/>
            </a:endParaRPr>
          </a:p>
          <a:p>
            <a:pPr indent="0" lvl="0" marL="0" rtl="0" algn="l">
              <a:spcBef>
                <a:spcPts val="1600"/>
              </a:spcBef>
              <a:spcAft>
                <a:spcPts val="0"/>
              </a:spcAft>
              <a:buNone/>
            </a:pPr>
            <a:r>
              <a:rPr b="1" lang="en-GB" sz="2300" u="sng">
                <a:latin typeface="Quicksand"/>
                <a:ea typeface="Quicksand"/>
                <a:cs typeface="Quicksand"/>
                <a:sym typeface="Quicksand"/>
              </a:rPr>
              <a:t>QUANTITATIVE</a:t>
            </a:r>
            <a:r>
              <a:rPr lang="en-GB" sz="2300">
                <a:latin typeface="Quicksand Light"/>
                <a:ea typeface="Quicksand Light"/>
                <a:cs typeface="Quicksand Light"/>
                <a:sym typeface="Quicksand Light"/>
              </a:rPr>
              <a:t> - Correlational, experimental and quasi-experimental</a:t>
            </a:r>
            <a:endParaRPr sz="2300">
              <a:latin typeface="Quicksand Light"/>
              <a:ea typeface="Quicksand Light"/>
              <a:cs typeface="Quicksand Light"/>
              <a:sym typeface="Quicksand Light"/>
            </a:endParaRPr>
          </a:p>
          <a:p>
            <a:pPr indent="0" lvl="0" marL="0" rtl="0" algn="l">
              <a:spcBef>
                <a:spcPts val="1600"/>
              </a:spcBef>
              <a:spcAft>
                <a:spcPts val="1600"/>
              </a:spcAft>
              <a:buNone/>
            </a:pPr>
            <a:r>
              <a:rPr b="1" lang="en-GB" sz="2300" u="sng">
                <a:latin typeface="Quicksand"/>
                <a:ea typeface="Quicksand"/>
                <a:cs typeface="Quicksand"/>
                <a:sym typeface="Quicksand"/>
              </a:rPr>
              <a:t>QUALITATIVE</a:t>
            </a:r>
            <a:r>
              <a:rPr lang="en-GB" sz="2300">
                <a:latin typeface="Quicksand Light"/>
                <a:ea typeface="Quicksand Light"/>
                <a:cs typeface="Quicksand Light"/>
                <a:sym typeface="Quicksand Light"/>
              </a:rPr>
              <a:t> - Descriptive (Observation, case study)</a:t>
            </a:r>
            <a:endParaRPr sz="2300">
              <a:latin typeface="Quicksand Light"/>
              <a:ea typeface="Quicksand Light"/>
              <a:cs typeface="Quicksand Light"/>
              <a:sym typeface="Quicksand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5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58"/>
          <p:cNvSpPr txBox="1"/>
          <p:nvPr>
            <p:ph idx="1" type="body"/>
          </p:nvPr>
        </p:nvSpPr>
        <p:spPr>
          <a:xfrm>
            <a:off x="311700" y="1229875"/>
            <a:ext cx="8610000" cy="363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u="sng"/>
              <a:t>CORRELATIONAL </a:t>
            </a:r>
            <a:r>
              <a:rPr lang="en-GB"/>
              <a:t>  </a:t>
            </a:r>
            <a:r>
              <a:rPr b="1" lang="en-GB" sz="2200" u="sng"/>
              <a:t> </a:t>
            </a:r>
            <a:r>
              <a:rPr lang="en-GB" sz="1600">
                <a:solidFill>
                  <a:srgbClr val="222222"/>
                </a:solidFill>
                <a:highlight>
                  <a:srgbClr val="FFFFFF"/>
                </a:highlight>
                <a:latin typeface="Arial"/>
                <a:ea typeface="Arial"/>
                <a:cs typeface="Arial"/>
                <a:sym typeface="Arial"/>
              </a:rPr>
              <a:t>design which measures a relationship between two or more variables without the researcher controlling them. It aims to find out whether there is a positive or negative correlation. It does not imply causation.</a:t>
            </a:r>
            <a:endParaRPr sz="1600">
              <a:solidFill>
                <a:srgbClr val="222222"/>
              </a:solidFill>
              <a:highlight>
                <a:srgbClr val="FFFFFF"/>
              </a:highlight>
              <a:latin typeface="Arial"/>
              <a:ea typeface="Arial"/>
              <a:cs typeface="Arial"/>
              <a:sym typeface="Arial"/>
            </a:endParaRPr>
          </a:p>
          <a:p>
            <a:pPr indent="0" lvl="0" marL="0" rtl="0" algn="just">
              <a:spcBef>
                <a:spcPts val="1600"/>
              </a:spcBef>
              <a:spcAft>
                <a:spcPts val="0"/>
              </a:spcAft>
              <a:buNone/>
            </a:pPr>
            <a:r>
              <a:rPr b="1" lang="en-GB" sz="1600" u="sng">
                <a:solidFill>
                  <a:srgbClr val="222222"/>
                </a:solidFill>
                <a:highlight>
                  <a:srgbClr val="FFFFFF"/>
                </a:highlight>
                <a:latin typeface="Arial"/>
                <a:ea typeface="Arial"/>
                <a:cs typeface="Arial"/>
                <a:sym typeface="Arial"/>
              </a:rPr>
              <a:t>EXPERIMENTAL</a:t>
            </a:r>
            <a:r>
              <a:rPr lang="en-GB" sz="1600">
                <a:solidFill>
                  <a:srgbClr val="222222"/>
                </a:solidFill>
                <a:highlight>
                  <a:srgbClr val="FFFFFF"/>
                </a:highlight>
                <a:latin typeface="Arial"/>
                <a:ea typeface="Arial"/>
                <a:cs typeface="Arial"/>
                <a:sym typeface="Arial"/>
              </a:rPr>
              <a:t> - </a:t>
            </a:r>
            <a:r>
              <a:rPr lang="en-GB" sz="1200">
                <a:solidFill>
                  <a:srgbClr val="222222"/>
                </a:solidFill>
                <a:highlight>
                  <a:srgbClr val="FFFFFF"/>
                </a:highlight>
                <a:latin typeface="Arial"/>
                <a:ea typeface="Arial"/>
                <a:cs typeface="Arial"/>
                <a:sym typeface="Arial"/>
              </a:rPr>
              <a:t> </a:t>
            </a:r>
            <a:r>
              <a:rPr lang="en-GB">
                <a:solidFill>
                  <a:srgbClr val="222222"/>
                </a:solidFill>
                <a:highlight>
                  <a:srgbClr val="FFFFFF"/>
                </a:highlight>
                <a:latin typeface="Arial"/>
                <a:ea typeface="Arial"/>
                <a:cs typeface="Arial"/>
                <a:sym typeface="Arial"/>
              </a:rPr>
              <a:t>involves manipulating one variable to determine whether changes in one variable cause changes in another variable. It relies on controlled methods, random assignment and the manipulation of variables to test a hypothesis.</a:t>
            </a:r>
            <a:endParaRPr>
              <a:solidFill>
                <a:srgbClr val="222222"/>
              </a:solidFill>
              <a:highlight>
                <a:srgbClr val="FFFFFF"/>
              </a:highlight>
              <a:latin typeface="Arial"/>
              <a:ea typeface="Arial"/>
              <a:cs typeface="Arial"/>
              <a:sym typeface="Arial"/>
            </a:endParaRPr>
          </a:p>
          <a:p>
            <a:pPr indent="0" lvl="0" marL="0" rtl="0" algn="just">
              <a:lnSpc>
                <a:spcPct val="100000"/>
              </a:lnSpc>
              <a:spcBef>
                <a:spcPts val="1600"/>
              </a:spcBef>
              <a:spcAft>
                <a:spcPts val="0"/>
              </a:spcAft>
              <a:buNone/>
            </a:pPr>
            <a:r>
              <a:rPr b="1" lang="en-GB" u="sng">
                <a:solidFill>
                  <a:srgbClr val="222222"/>
                </a:solidFill>
                <a:highlight>
                  <a:srgbClr val="FFFFFF"/>
                </a:highlight>
                <a:latin typeface="Arial"/>
                <a:ea typeface="Arial"/>
                <a:cs typeface="Arial"/>
                <a:sym typeface="Arial"/>
              </a:rPr>
              <a:t>QUASI-EXPERIMENTAL</a:t>
            </a:r>
            <a:r>
              <a:rPr lang="en-GB">
                <a:solidFill>
                  <a:srgbClr val="222222"/>
                </a:solidFill>
                <a:highlight>
                  <a:srgbClr val="FFFFFF"/>
                </a:highlight>
                <a:latin typeface="Arial"/>
                <a:ea typeface="Arial"/>
                <a:cs typeface="Arial"/>
                <a:sym typeface="Arial"/>
              </a:rPr>
              <a:t> - </a:t>
            </a:r>
            <a:r>
              <a:rPr lang="en-GB" sz="1900">
                <a:solidFill>
                  <a:srgbClr val="222222"/>
                </a:solidFill>
                <a:highlight>
                  <a:srgbClr val="FFFFFF"/>
                </a:highlight>
                <a:latin typeface="Arial"/>
                <a:ea typeface="Arial"/>
                <a:cs typeface="Arial"/>
                <a:sym typeface="Arial"/>
              </a:rPr>
              <a:t>without the random assignment of </a:t>
            </a:r>
            <a:endParaRPr sz="1900">
              <a:solidFill>
                <a:srgbClr val="222222"/>
              </a:solidFill>
              <a:highlight>
                <a:srgbClr val="FFFFFF"/>
              </a:highlight>
              <a:latin typeface="Arial"/>
              <a:ea typeface="Arial"/>
              <a:cs typeface="Arial"/>
              <a:sym typeface="Arial"/>
            </a:endParaRPr>
          </a:p>
          <a:p>
            <a:pPr indent="0" lvl="0" marL="0" rtl="0" algn="just">
              <a:lnSpc>
                <a:spcPct val="100000"/>
              </a:lnSpc>
              <a:spcBef>
                <a:spcPts val="1600"/>
              </a:spcBef>
              <a:spcAft>
                <a:spcPts val="0"/>
              </a:spcAft>
              <a:buNone/>
            </a:pPr>
            <a:r>
              <a:rPr lang="en-GB" sz="1900">
                <a:solidFill>
                  <a:srgbClr val="222222"/>
                </a:solidFill>
                <a:highlight>
                  <a:srgbClr val="FFFFFF"/>
                </a:highlight>
                <a:latin typeface="Arial"/>
                <a:ea typeface="Arial"/>
                <a:cs typeface="Arial"/>
                <a:sym typeface="Arial"/>
              </a:rPr>
              <a:t>participants to conditions or orders of conditions</a:t>
            </a:r>
            <a:endParaRPr sz="2500">
              <a:solidFill>
                <a:srgbClr val="222222"/>
              </a:solidFill>
              <a:highlight>
                <a:srgbClr val="FFFFFF"/>
              </a:highlight>
              <a:latin typeface="Arial"/>
              <a:ea typeface="Arial"/>
              <a:cs typeface="Arial"/>
              <a:sym typeface="Arial"/>
            </a:endParaRPr>
          </a:p>
          <a:p>
            <a:pPr indent="0" lvl="0" marL="0" rtl="0" algn="l">
              <a:spcBef>
                <a:spcPts val="1600"/>
              </a:spcBef>
              <a:spcAft>
                <a:spcPts val="1600"/>
              </a:spcAft>
              <a:buNone/>
            </a:pPr>
            <a:r>
              <a:t/>
            </a:r>
            <a:endParaRPr sz="1600">
              <a:solidFill>
                <a:srgbClr val="222222"/>
              </a:solidFill>
              <a:highlight>
                <a:srgbClr val="FFFFFF"/>
              </a:highlight>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1"/>
          <p:cNvSpPr txBox="1"/>
          <p:nvPr>
            <p:ph type="title"/>
          </p:nvPr>
        </p:nvSpPr>
        <p:spPr>
          <a:xfrm>
            <a:off x="332325" y="1096875"/>
            <a:ext cx="8175900" cy="419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u="sng"/>
              <a:t>OBJECTIVES OF THIS CLASS</a:t>
            </a:r>
            <a:endParaRPr b="0"/>
          </a:p>
          <a:p>
            <a:pPr indent="0" lvl="0" marL="0" rtl="0" algn="ctr">
              <a:spcBef>
                <a:spcPts val="0"/>
              </a:spcBef>
              <a:spcAft>
                <a:spcPts val="0"/>
              </a:spcAft>
              <a:buNone/>
            </a:pPr>
            <a:r>
              <a:rPr b="0" lang="en-GB" sz="3400"/>
              <a:t>Definition and the goal of research</a:t>
            </a:r>
            <a:endParaRPr b="0" sz="3400"/>
          </a:p>
          <a:p>
            <a:pPr indent="0" lvl="0" marL="0" rtl="0" algn="ctr">
              <a:spcBef>
                <a:spcPts val="0"/>
              </a:spcBef>
              <a:spcAft>
                <a:spcPts val="0"/>
              </a:spcAft>
              <a:buNone/>
            </a:pPr>
            <a:r>
              <a:rPr b="0" lang="en-GB" sz="3400"/>
              <a:t>Methods of knowing</a:t>
            </a:r>
            <a:endParaRPr b="0" sz="3400"/>
          </a:p>
          <a:p>
            <a:pPr indent="0" lvl="0" marL="0" rtl="0" algn="ctr">
              <a:spcBef>
                <a:spcPts val="0"/>
              </a:spcBef>
              <a:spcAft>
                <a:spcPts val="0"/>
              </a:spcAft>
              <a:buNone/>
            </a:pPr>
            <a:r>
              <a:rPr b="0" lang="en-GB" sz="3400"/>
              <a:t>Scientific method</a:t>
            </a:r>
            <a:endParaRPr b="0" sz="3400"/>
          </a:p>
          <a:p>
            <a:pPr indent="0" lvl="0" marL="0" rtl="0" algn="ctr">
              <a:spcBef>
                <a:spcPts val="0"/>
              </a:spcBef>
              <a:spcAft>
                <a:spcPts val="0"/>
              </a:spcAft>
              <a:buNone/>
            </a:pPr>
            <a:r>
              <a:rPr b="0" lang="en-GB" sz="3400"/>
              <a:t>The responsible researcher</a:t>
            </a:r>
            <a:endParaRPr b="0" sz="3400"/>
          </a:p>
          <a:p>
            <a:pPr indent="0" lvl="0" marL="0" rtl="0" algn="ctr">
              <a:spcBef>
                <a:spcPts val="0"/>
              </a:spcBef>
              <a:spcAft>
                <a:spcPts val="0"/>
              </a:spcAft>
              <a:buNone/>
            </a:pPr>
            <a:r>
              <a:rPr b="0" lang="en-GB" sz="3400"/>
              <a:t>Consolidation of research findings</a:t>
            </a:r>
            <a:endParaRPr b="0" sz="3400"/>
          </a:p>
          <a:p>
            <a:pPr indent="0" lvl="0" marL="0" rtl="0" algn="ctr">
              <a:spcBef>
                <a:spcPts val="0"/>
              </a:spcBef>
              <a:spcAft>
                <a:spcPts val="0"/>
              </a:spcAft>
              <a:buNone/>
            </a:pPr>
            <a:r>
              <a:rPr b="0" lang="en-GB" sz="3400"/>
              <a:t>Types of research</a:t>
            </a:r>
            <a:endParaRPr b="0" sz="3400"/>
          </a:p>
          <a:p>
            <a:pPr indent="0" lvl="0" marL="0" rtl="0" algn="ctr">
              <a:spcBef>
                <a:spcPts val="0"/>
              </a:spcBef>
              <a:spcAft>
                <a:spcPts val="0"/>
              </a:spcAft>
              <a:buNone/>
            </a:pPr>
            <a:r>
              <a:rPr b="0" lang="en-GB" sz="3400"/>
              <a:t>Framing a research question</a:t>
            </a:r>
            <a:endParaRPr b="0" sz="3400"/>
          </a:p>
          <a:p>
            <a:pPr indent="0" lvl="0" marL="0" rtl="0" algn="ctr">
              <a:spcBef>
                <a:spcPts val="0"/>
              </a:spcBef>
              <a:spcAft>
                <a:spcPts val="0"/>
              </a:spcAft>
              <a:buNone/>
            </a:pPr>
            <a:r>
              <a:rPr b="0" lang="en-GB" sz="3400"/>
              <a:t>Elements of research methodology</a:t>
            </a:r>
            <a:endParaRPr b="0" sz="3400"/>
          </a:p>
          <a:p>
            <a:pPr indent="0" lvl="0" marL="0" rtl="0" algn="ctr">
              <a:spcBef>
                <a:spcPts val="0"/>
              </a:spcBef>
              <a:spcAft>
                <a:spcPts val="0"/>
              </a:spcAft>
              <a:buNone/>
            </a:pPr>
            <a:r>
              <a:t/>
            </a:r>
            <a:endParaRPr sz="3400"/>
          </a:p>
          <a:p>
            <a:pPr indent="0" lvl="0" marL="0" rtl="0" algn="l">
              <a:spcBef>
                <a:spcPts val="0"/>
              </a:spcBef>
              <a:spcAft>
                <a:spcPts val="0"/>
              </a:spcAft>
              <a:buNone/>
            </a:pPr>
            <a:r>
              <a:t/>
            </a:r>
            <a:endParaRPr sz="3400"/>
          </a:p>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59"/>
          <p:cNvSpPr txBox="1"/>
          <p:nvPr>
            <p:ph type="title"/>
          </p:nvPr>
        </p:nvSpPr>
        <p:spPr>
          <a:xfrm>
            <a:off x="311700" y="189375"/>
            <a:ext cx="8520600" cy="60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a:t>TYPES OF RESEARCH QUESTIONS</a:t>
            </a:r>
            <a:endParaRPr b="1"/>
          </a:p>
        </p:txBody>
      </p:sp>
      <p:sp>
        <p:nvSpPr>
          <p:cNvPr id="416" name="Google Shape;416;p59"/>
          <p:cNvSpPr txBox="1"/>
          <p:nvPr>
            <p:ph idx="1" type="body"/>
          </p:nvPr>
        </p:nvSpPr>
        <p:spPr>
          <a:xfrm>
            <a:off x="311700" y="1023125"/>
            <a:ext cx="3999900" cy="333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2400" u="sng"/>
              <a:t>OPEN ENDED QUESTIONS</a:t>
            </a:r>
            <a:endParaRPr sz="2400"/>
          </a:p>
          <a:p>
            <a:pPr indent="0" lvl="0" marL="0" rtl="0" algn="ctr">
              <a:spcBef>
                <a:spcPts val="1600"/>
              </a:spcBef>
              <a:spcAft>
                <a:spcPts val="0"/>
              </a:spcAft>
              <a:buNone/>
            </a:pPr>
            <a:r>
              <a:rPr lang="en-GB" sz="2400"/>
              <a:t>Descriptive</a:t>
            </a:r>
            <a:endParaRPr sz="2400"/>
          </a:p>
          <a:p>
            <a:pPr indent="0" lvl="0" marL="0" rtl="0" algn="ctr">
              <a:spcBef>
                <a:spcPts val="1600"/>
              </a:spcBef>
              <a:spcAft>
                <a:spcPts val="1600"/>
              </a:spcAft>
              <a:buNone/>
            </a:pPr>
            <a:r>
              <a:rPr lang="en-GB" sz="2400"/>
              <a:t>Exploratory</a:t>
            </a:r>
            <a:endParaRPr sz="2400"/>
          </a:p>
        </p:txBody>
      </p:sp>
      <p:sp>
        <p:nvSpPr>
          <p:cNvPr id="417" name="Google Shape;417;p59"/>
          <p:cNvSpPr txBox="1"/>
          <p:nvPr>
            <p:ph idx="2" type="body"/>
          </p:nvPr>
        </p:nvSpPr>
        <p:spPr>
          <a:xfrm>
            <a:off x="4621700" y="1023125"/>
            <a:ext cx="3999900" cy="333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2300" u="sng">
                <a:latin typeface="Quicksand"/>
                <a:ea typeface="Quicksand"/>
                <a:cs typeface="Quicksand"/>
                <a:sym typeface="Quicksand"/>
              </a:rPr>
              <a:t>CLOSE ENDED QUESTIONS</a:t>
            </a:r>
            <a:endParaRPr b="1" sz="2300" u="sng">
              <a:latin typeface="Quicksand"/>
              <a:ea typeface="Quicksand"/>
              <a:cs typeface="Quicksand"/>
              <a:sym typeface="Quicksand"/>
            </a:endParaRPr>
          </a:p>
          <a:p>
            <a:pPr indent="0" lvl="0" marL="0" rtl="0" algn="ctr">
              <a:spcBef>
                <a:spcPts val="1600"/>
              </a:spcBef>
              <a:spcAft>
                <a:spcPts val="0"/>
              </a:spcAft>
              <a:buNone/>
            </a:pPr>
            <a:r>
              <a:rPr lang="en-GB" sz="1900">
                <a:latin typeface="Quicksand Light"/>
                <a:ea typeface="Quicksand Light"/>
                <a:cs typeface="Quicksand Light"/>
                <a:sym typeface="Quicksand Light"/>
              </a:rPr>
              <a:t>Relational (Correlational)</a:t>
            </a:r>
            <a:endParaRPr sz="1900">
              <a:latin typeface="Quicksand Light"/>
              <a:ea typeface="Quicksand Light"/>
              <a:cs typeface="Quicksand Light"/>
              <a:sym typeface="Quicksand Light"/>
            </a:endParaRPr>
          </a:p>
          <a:p>
            <a:pPr indent="0" lvl="0" marL="0" rtl="0" algn="ctr">
              <a:spcBef>
                <a:spcPts val="1600"/>
              </a:spcBef>
              <a:spcAft>
                <a:spcPts val="1600"/>
              </a:spcAft>
              <a:buNone/>
            </a:pPr>
            <a:r>
              <a:rPr lang="en-GB" sz="1900">
                <a:latin typeface="Quicksand Light"/>
                <a:ea typeface="Quicksand Light"/>
                <a:cs typeface="Quicksand Light"/>
                <a:sym typeface="Quicksand Light"/>
              </a:rPr>
              <a:t>Causal (includes Experimental)</a:t>
            </a:r>
            <a:endParaRPr sz="1900">
              <a:latin typeface="Quicksand Light"/>
              <a:ea typeface="Quicksand Light"/>
              <a:cs typeface="Quicksand Light"/>
              <a:sym typeface="Quicksand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60"/>
          <p:cNvSpPr txBox="1"/>
          <p:nvPr>
            <p:ph type="ctrTitle"/>
          </p:nvPr>
        </p:nvSpPr>
        <p:spPr>
          <a:xfrm>
            <a:off x="973325" y="1341476"/>
            <a:ext cx="6264000" cy="2452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FEASIBILITY OF THE RESEARCH QUESTION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61"/>
          <p:cNvSpPr txBox="1"/>
          <p:nvPr>
            <p:ph type="title"/>
          </p:nvPr>
        </p:nvSpPr>
        <p:spPr>
          <a:xfrm>
            <a:off x="1347900" y="446125"/>
            <a:ext cx="6448200" cy="912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POINTS TO CONSIDER</a:t>
            </a:r>
            <a:endParaRPr/>
          </a:p>
        </p:txBody>
      </p:sp>
      <p:sp>
        <p:nvSpPr>
          <p:cNvPr id="428" name="Google Shape;428;p61"/>
          <p:cNvSpPr txBox="1"/>
          <p:nvPr>
            <p:ph idx="1" type="body"/>
          </p:nvPr>
        </p:nvSpPr>
        <p:spPr>
          <a:xfrm>
            <a:off x="829150" y="1630175"/>
            <a:ext cx="3681900" cy="3063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GB" sz="1800"/>
              <a:t>RELEVANT</a:t>
            </a:r>
            <a:endParaRPr sz="1800"/>
          </a:p>
          <a:p>
            <a:pPr indent="-342900" lvl="0" marL="457200" rtl="0" algn="l">
              <a:spcBef>
                <a:spcPts val="0"/>
              </a:spcBef>
              <a:spcAft>
                <a:spcPts val="0"/>
              </a:spcAft>
              <a:buSzPts val="1800"/>
              <a:buChar char="●"/>
            </a:pPr>
            <a:r>
              <a:rPr lang="en-GB" sz="1800"/>
              <a:t>POPULATION AND SAMPLE (Ethical issues,  existing rules and regulations, availability, payment etc.)</a:t>
            </a:r>
            <a:endParaRPr sz="1800"/>
          </a:p>
          <a:p>
            <a:pPr indent="-342900" lvl="0" marL="457200" rtl="0" algn="l">
              <a:spcBef>
                <a:spcPts val="0"/>
              </a:spcBef>
              <a:spcAft>
                <a:spcPts val="0"/>
              </a:spcAft>
              <a:buSzPts val="1800"/>
              <a:buChar char="●"/>
            </a:pPr>
            <a:r>
              <a:rPr lang="en-GB" sz="1800"/>
              <a:t>INCLUSION OF INTERVENTION -Its feasibility)</a:t>
            </a:r>
            <a:endParaRPr sz="1800"/>
          </a:p>
          <a:p>
            <a:pPr indent="-342900" lvl="0" marL="457200" rtl="0" algn="l">
              <a:spcBef>
                <a:spcPts val="0"/>
              </a:spcBef>
              <a:spcAft>
                <a:spcPts val="0"/>
              </a:spcAft>
              <a:buSzPts val="1800"/>
              <a:buChar char="●"/>
            </a:pPr>
            <a:r>
              <a:rPr lang="en-GB" sz="1800"/>
              <a:t>EQUIPMENT </a:t>
            </a:r>
            <a:endParaRPr sz="1800"/>
          </a:p>
        </p:txBody>
      </p:sp>
      <p:sp>
        <p:nvSpPr>
          <p:cNvPr id="429" name="Google Shape;429;p61"/>
          <p:cNvSpPr txBox="1"/>
          <p:nvPr>
            <p:ph idx="2" type="body"/>
          </p:nvPr>
        </p:nvSpPr>
        <p:spPr>
          <a:xfrm>
            <a:off x="4878875" y="1686400"/>
            <a:ext cx="3258000" cy="3134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GB" sz="2000"/>
              <a:t>AVAILABILITY OF VALID TOOLS</a:t>
            </a:r>
            <a:endParaRPr sz="2000"/>
          </a:p>
          <a:p>
            <a:pPr indent="-355600" lvl="0" marL="457200" rtl="0" algn="l">
              <a:spcBef>
                <a:spcPts val="0"/>
              </a:spcBef>
              <a:spcAft>
                <a:spcPts val="0"/>
              </a:spcAft>
              <a:buSzPts val="2000"/>
              <a:buChar char="●"/>
            </a:pPr>
            <a:r>
              <a:rPr lang="en-GB" sz="2000"/>
              <a:t>TIME</a:t>
            </a:r>
            <a:endParaRPr sz="3100"/>
          </a:p>
          <a:p>
            <a:pPr indent="-355600" lvl="0" marL="457200" rtl="0" algn="l">
              <a:spcBef>
                <a:spcPts val="0"/>
              </a:spcBef>
              <a:spcAft>
                <a:spcPts val="0"/>
              </a:spcAft>
              <a:buSzPts val="2000"/>
              <a:buChar char="●"/>
            </a:pPr>
            <a:r>
              <a:rPr lang="en-GB" sz="2000"/>
              <a:t>COST</a:t>
            </a:r>
            <a:endParaRPr sz="2000"/>
          </a:p>
          <a:p>
            <a:pPr indent="0" lvl="0" marL="457200" rtl="0" algn="l">
              <a:spcBef>
                <a:spcPts val="1600"/>
              </a:spcBef>
              <a:spcAft>
                <a:spcPts val="1600"/>
              </a:spcAft>
              <a:buNone/>
            </a:pPr>
            <a:r>
              <a:t/>
            </a:r>
            <a:endParaRPr sz="20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62"/>
          <p:cNvSpPr txBox="1"/>
          <p:nvPr>
            <p:ph type="title"/>
          </p:nvPr>
        </p:nvSpPr>
        <p:spPr>
          <a:xfrm>
            <a:off x="3019425" y="1662150"/>
            <a:ext cx="3105300" cy="181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Let us recollect</a:t>
            </a:r>
            <a:endParaRPr/>
          </a:p>
          <a:p>
            <a:pPr indent="0" lvl="0" marL="0" rtl="0" algn="ctr">
              <a:spcBef>
                <a:spcPts val="0"/>
              </a:spcBef>
              <a:spcAft>
                <a:spcPts val="0"/>
              </a:spcAft>
              <a:buNone/>
            </a:pPr>
            <a:r>
              <a:rPr lang="en-GB" u="sng"/>
              <a:t>Framing a Research question</a:t>
            </a:r>
            <a:endParaRPr u="sng"/>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63"/>
          <p:cNvSpPr txBox="1"/>
          <p:nvPr>
            <p:ph type="title"/>
          </p:nvPr>
        </p:nvSpPr>
        <p:spPr>
          <a:xfrm>
            <a:off x="2656075" y="1137675"/>
            <a:ext cx="6338100" cy="1537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sz="3800"/>
              <a:t>RESEARCH METHODOLOGY</a:t>
            </a:r>
            <a:endParaRPr sz="3800"/>
          </a:p>
        </p:txBody>
      </p:sp>
      <p:sp>
        <p:nvSpPr>
          <p:cNvPr id="440" name="Google Shape;440;p63"/>
          <p:cNvSpPr txBox="1"/>
          <p:nvPr>
            <p:ph idx="1" type="body"/>
          </p:nvPr>
        </p:nvSpPr>
        <p:spPr>
          <a:xfrm>
            <a:off x="3868318" y="2053723"/>
            <a:ext cx="4482600" cy="2378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64"/>
          <p:cNvSpPr txBox="1"/>
          <p:nvPr>
            <p:ph type="title"/>
          </p:nvPr>
        </p:nvSpPr>
        <p:spPr>
          <a:xfrm>
            <a:off x="308775" y="770525"/>
            <a:ext cx="2866800" cy="375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sz="3900"/>
              <a:t>DEFINITION</a:t>
            </a:r>
            <a:endParaRPr sz="3900"/>
          </a:p>
        </p:txBody>
      </p:sp>
      <p:sp>
        <p:nvSpPr>
          <p:cNvPr id="446" name="Google Shape;446;p64"/>
          <p:cNvSpPr txBox="1"/>
          <p:nvPr>
            <p:ph idx="1" type="body"/>
          </p:nvPr>
        </p:nvSpPr>
        <p:spPr>
          <a:xfrm>
            <a:off x="4022850" y="770525"/>
            <a:ext cx="4919400" cy="3811800"/>
          </a:xfrm>
          <a:prstGeom prst="rect">
            <a:avLst/>
          </a:prstGeom>
        </p:spPr>
        <p:txBody>
          <a:bodyPr anchorCtr="0" anchor="t" bIns="91425" lIns="91425" spcFirstLastPara="1" rIns="91425" wrap="square" tIns="91425">
            <a:noAutofit/>
          </a:bodyPr>
          <a:lstStyle/>
          <a:p>
            <a:pPr indent="0" lvl="0" marL="0" rtl="0" algn="just">
              <a:spcBef>
                <a:spcPts val="0"/>
              </a:spcBef>
              <a:spcAft>
                <a:spcPts val="1600"/>
              </a:spcAft>
              <a:buNone/>
            </a:pPr>
            <a:r>
              <a:rPr b="1" lang="en-GB" sz="3200"/>
              <a:t>Research methodology</a:t>
            </a:r>
            <a:r>
              <a:rPr lang="en-GB" sz="3200"/>
              <a:t> is the specific procedures or techniques used to identify, select, process, and analyze information about a topic.</a:t>
            </a:r>
            <a:endParaRPr sz="32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65"/>
          <p:cNvSpPr txBox="1"/>
          <p:nvPr>
            <p:ph type="title"/>
          </p:nvPr>
        </p:nvSpPr>
        <p:spPr>
          <a:xfrm>
            <a:off x="814925" y="379450"/>
            <a:ext cx="7517400" cy="102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ELEMENTS OF RESEARCH METHODOLOGY</a:t>
            </a:r>
            <a:endParaRPr/>
          </a:p>
        </p:txBody>
      </p:sp>
      <p:sp>
        <p:nvSpPr>
          <p:cNvPr id="452" name="Google Shape;452;p65"/>
          <p:cNvSpPr txBox="1"/>
          <p:nvPr>
            <p:ph idx="1" type="body"/>
          </p:nvPr>
        </p:nvSpPr>
        <p:spPr>
          <a:xfrm>
            <a:off x="814925" y="1503700"/>
            <a:ext cx="3704100" cy="2769600"/>
          </a:xfrm>
          <a:prstGeom prst="rect">
            <a:avLst/>
          </a:prstGeom>
        </p:spPr>
        <p:txBody>
          <a:bodyPr anchorCtr="0" anchor="t" bIns="91425" lIns="91425" spcFirstLastPara="1" rIns="91425" wrap="square" tIns="91425">
            <a:noAutofit/>
          </a:bodyPr>
          <a:lstStyle/>
          <a:p>
            <a:pPr indent="-393700" lvl="0" marL="457200" rtl="0" algn="l">
              <a:spcBef>
                <a:spcPts val="0"/>
              </a:spcBef>
              <a:spcAft>
                <a:spcPts val="0"/>
              </a:spcAft>
              <a:buSzPts val="2600"/>
              <a:buAutoNum type="arabicParenR"/>
            </a:pPr>
            <a:r>
              <a:rPr lang="en-GB" sz="2600"/>
              <a:t>RESEARCH QUESTION</a:t>
            </a:r>
            <a:endParaRPr sz="2600"/>
          </a:p>
          <a:p>
            <a:pPr indent="-393700" lvl="0" marL="457200" rtl="0" algn="l">
              <a:spcBef>
                <a:spcPts val="0"/>
              </a:spcBef>
              <a:spcAft>
                <a:spcPts val="0"/>
              </a:spcAft>
              <a:buSzPts val="2600"/>
              <a:buAutoNum type="arabicParenR"/>
            </a:pPr>
            <a:r>
              <a:rPr lang="en-GB" sz="2600"/>
              <a:t>HYPOTHESIS</a:t>
            </a:r>
            <a:endParaRPr sz="2600"/>
          </a:p>
          <a:p>
            <a:pPr indent="-393700" lvl="0" marL="457200" rtl="0" algn="l">
              <a:spcBef>
                <a:spcPts val="0"/>
              </a:spcBef>
              <a:spcAft>
                <a:spcPts val="0"/>
              </a:spcAft>
              <a:buSzPts val="2600"/>
              <a:buAutoNum type="arabicParenR"/>
            </a:pPr>
            <a:r>
              <a:rPr lang="en-GB" sz="2600"/>
              <a:t>RESEARCH DESIGN</a:t>
            </a:r>
            <a:endParaRPr sz="2600"/>
          </a:p>
          <a:p>
            <a:pPr indent="-393700" lvl="0" marL="457200" rtl="0" algn="l">
              <a:spcBef>
                <a:spcPts val="0"/>
              </a:spcBef>
              <a:spcAft>
                <a:spcPts val="0"/>
              </a:spcAft>
              <a:buSzPts val="2600"/>
              <a:buAutoNum type="arabicParenR"/>
            </a:pPr>
            <a:r>
              <a:rPr lang="en-GB" sz="2600"/>
              <a:t>POPULATION &amp; SAMPLE</a:t>
            </a:r>
            <a:endParaRPr sz="2600"/>
          </a:p>
          <a:p>
            <a:pPr indent="-393700" lvl="0" marL="457200" rtl="0" algn="l">
              <a:spcBef>
                <a:spcPts val="0"/>
              </a:spcBef>
              <a:spcAft>
                <a:spcPts val="0"/>
              </a:spcAft>
              <a:buSzPts val="2600"/>
              <a:buAutoNum type="arabicParenR"/>
            </a:pPr>
            <a:r>
              <a:rPr lang="en-GB" sz="2400"/>
              <a:t> TOOLS</a:t>
            </a:r>
            <a:endParaRPr sz="2600"/>
          </a:p>
          <a:p>
            <a:pPr indent="0" lvl="0" marL="457200" rtl="0" algn="l">
              <a:spcBef>
                <a:spcPts val="1600"/>
              </a:spcBef>
              <a:spcAft>
                <a:spcPts val="1600"/>
              </a:spcAft>
              <a:buNone/>
            </a:pPr>
            <a:r>
              <a:t/>
            </a:r>
            <a:endParaRPr/>
          </a:p>
        </p:txBody>
      </p:sp>
      <p:sp>
        <p:nvSpPr>
          <p:cNvPr id="453" name="Google Shape;453;p65"/>
          <p:cNvSpPr txBox="1"/>
          <p:nvPr>
            <p:ph idx="2" type="body"/>
          </p:nvPr>
        </p:nvSpPr>
        <p:spPr>
          <a:xfrm>
            <a:off x="4634125" y="1503825"/>
            <a:ext cx="3704100" cy="357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00"/>
              <a:t>6) PROCEDURES</a:t>
            </a:r>
            <a:endParaRPr sz="2400"/>
          </a:p>
          <a:p>
            <a:pPr indent="0" lvl="0" marL="0" rtl="0" algn="l">
              <a:spcBef>
                <a:spcPts val="1600"/>
              </a:spcBef>
              <a:spcAft>
                <a:spcPts val="0"/>
              </a:spcAft>
              <a:buNone/>
            </a:pPr>
            <a:r>
              <a:rPr lang="en-GB" sz="2400"/>
              <a:t>7) ANALYSIS OF DATA</a:t>
            </a:r>
            <a:endParaRPr sz="2400"/>
          </a:p>
          <a:p>
            <a:pPr indent="0" lvl="0" marL="0" rtl="0" algn="l">
              <a:spcBef>
                <a:spcPts val="1600"/>
              </a:spcBef>
              <a:spcAft>
                <a:spcPts val="1600"/>
              </a:spcAft>
              <a:buNone/>
            </a:pPr>
            <a:r>
              <a:rPr lang="en-GB" sz="2400"/>
              <a:t>8) LIMITATION &amp;      DELIMITATION </a:t>
            </a:r>
            <a:r>
              <a:rPr lang="en-GB" sz="2800"/>
              <a:t>9)Conclusion, Recommendations</a:t>
            </a:r>
            <a:endParaRPr sz="28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66"/>
          <p:cNvSpPr txBox="1"/>
          <p:nvPr>
            <p:ph type="title"/>
          </p:nvPr>
        </p:nvSpPr>
        <p:spPr>
          <a:xfrm>
            <a:off x="311700" y="463750"/>
            <a:ext cx="8520600" cy="955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5600"/>
              <a:t>HYPOTHESIS</a:t>
            </a:r>
            <a:endParaRPr sz="6700"/>
          </a:p>
        </p:txBody>
      </p:sp>
      <p:sp>
        <p:nvSpPr>
          <p:cNvPr id="459" name="Google Shape;459;p66"/>
          <p:cNvSpPr txBox="1"/>
          <p:nvPr>
            <p:ph idx="1" type="body"/>
          </p:nvPr>
        </p:nvSpPr>
        <p:spPr>
          <a:xfrm>
            <a:off x="311700" y="1981500"/>
            <a:ext cx="8520600" cy="258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rgbClr val="222222"/>
                </a:solidFill>
                <a:highlight>
                  <a:srgbClr val="FFFFFF"/>
                </a:highlight>
                <a:latin typeface="Arial"/>
                <a:ea typeface="Arial"/>
                <a:cs typeface="Arial"/>
                <a:sym typeface="Arial"/>
              </a:rPr>
              <a:t>a supposition or proposed explanation made on the basis of limited evidence as a starting point for further investigation.</a:t>
            </a:r>
            <a:endParaRPr sz="2400">
              <a:solidFill>
                <a:srgbClr val="222222"/>
              </a:solidFill>
              <a:highlight>
                <a:srgbClr val="FFFFFF"/>
              </a:highlight>
              <a:latin typeface="Arial"/>
              <a:ea typeface="Arial"/>
              <a:cs typeface="Arial"/>
              <a:sym typeface="Arial"/>
            </a:endParaRPr>
          </a:p>
          <a:p>
            <a:pPr indent="-381000" lvl="0" marL="457200" rtl="0" algn="l">
              <a:spcBef>
                <a:spcPts val="1600"/>
              </a:spcBef>
              <a:spcAft>
                <a:spcPts val="0"/>
              </a:spcAft>
              <a:buClr>
                <a:srgbClr val="222222"/>
              </a:buClr>
              <a:buSzPts val="2400"/>
              <a:buFont typeface="Arial"/>
              <a:buAutoNum type="arabicParenR"/>
            </a:pPr>
            <a:r>
              <a:rPr lang="en-GB" sz="2400">
                <a:solidFill>
                  <a:srgbClr val="222222"/>
                </a:solidFill>
                <a:highlight>
                  <a:srgbClr val="FFFFFF"/>
                </a:highlight>
                <a:latin typeface="Arial"/>
                <a:ea typeface="Arial"/>
                <a:cs typeface="Arial"/>
                <a:sym typeface="Arial"/>
              </a:rPr>
              <a:t>NULL HYPOTHESIS</a:t>
            </a:r>
            <a:endParaRPr sz="2400">
              <a:solidFill>
                <a:srgbClr val="222222"/>
              </a:solidFill>
              <a:highlight>
                <a:srgbClr val="FFFFFF"/>
              </a:highlight>
              <a:latin typeface="Arial"/>
              <a:ea typeface="Arial"/>
              <a:cs typeface="Arial"/>
              <a:sym typeface="Arial"/>
            </a:endParaRPr>
          </a:p>
          <a:p>
            <a:pPr indent="-381000" lvl="0" marL="457200" rtl="0" algn="l">
              <a:spcBef>
                <a:spcPts val="0"/>
              </a:spcBef>
              <a:spcAft>
                <a:spcPts val="0"/>
              </a:spcAft>
              <a:buClr>
                <a:srgbClr val="222222"/>
              </a:buClr>
              <a:buSzPts val="2400"/>
              <a:buFont typeface="Arial"/>
              <a:buAutoNum type="arabicParenR"/>
            </a:pPr>
            <a:r>
              <a:rPr lang="en-GB" sz="2400">
                <a:solidFill>
                  <a:srgbClr val="222222"/>
                </a:solidFill>
                <a:highlight>
                  <a:srgbClr val="FFFFFF"/>
                </a:highlight>
                <a:latin typeface="Arial"/>
                <a:ea typeface="Arial"/>
                <a:cs typeface="Arial"/>
                <a:sym typeface="Arial"/>
              </a:rPr>
              <a:t>ALTERNATIVE HYPOTHESIS (Directional, Non-directional)</a:t>
            </a:r>
            <a:endParaRPr sz="2400">
              <a:solidFill>
                <a:srgbClr val="222222"/>
              </a:solidFill>
              <a:highlight>
                <a:srgbClr val="FFFFFF"/>
              </a:highlight>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67"/>
          <p:cNvSpPr txBox="1"/>
          <p:nvPr>
            <p:ph type="title"/>
          </p:nvPr>
        </p:nvSpPr>
        <p:spPr>
          <a:xfrm>
            <a:off x="896275" y="1292900"/>
            <a:ext cx="7226400" cy="2276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6300"/>
              <a:t>RESEARCH DESIGN</a:t>
            </a:r>
            <a:endParaRPr sz="6300"/>
          </a:p>
        </p:txBody>
      </p:sp>
      <p:sp>
        <p:nvSpPr>
          <p:cNvPr id="465" name="Google Shape;465;p67"/>
          <p:cNvSpPr txBox="1"/>
          <p:nvPr>
            <p:ph idx="1" type="body"/>
          </p:nvPr>
        </p:nvSpPr>
        <p:spPr>
          <a:xfrm>
            <a:off x="5319800" y="971750"/>
            <a:ext cx="3312300" cy="2886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68"/>
          <p:cNvSpPr txBox="1"/>
          <p:nvPr>
            <p:ph type="title"/>
          </p:nvPr>
        </p:nvSpPr>
        <p:spPr>
          <a:xfrm>
            <a:off x="265500" y="316700"/>
            <a:ext cx="3332100" cy="260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4900"/>
              <a:t>RESEARCH DESIGN</a:t>
            </a:r>
            <a:endParaRPr sz="4900"/>
          </a:p>
        </p:txBody>
      </p:sp>
      <p:sp>
        <p:nvSpPr>
          <p:cNvPr id="471" name="Google Shape;471;p68"/>
          <p:cNvSpPr txBox="1"/>
          <p:nvPr>
            <p:ph idx="1" type="subTitle"/>
          </p:nvPr>
        </p:nvSpPr>
        <p:spPr>
          <a:xfrm>
            <a:off x="265500" y="3009000"/>
            <a:ext cx="3163500" cy="123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68"/>
          <p:cNvSpPr txBox="1"/>
          <p:nvPr>
            <p:ph idx="2" type="body"/>
          </p:nvPr>
        </p:nvSpPr>
        <p:spPr>
          <a:xfrm>
            <a:off x="4005175" y="393500"/>
            <a:ext cx="4904700" cy="4356600"/>
          </a:xfrm>
          <a:prstGeom prst="rect">
            <a:avLst/>
          </a:prstGeom>
        </p:spPr>
        <p:txBody>
          <a:bodyPr anchorCtr="0" anchor="ctr" bIns="91425" lIns="91425" spcFirstLastPara="1" rIns="91425" wrap="square" tIns="91425">
            <a:noAutofit/>
          </a:bodyPr>
          <a:lstStyle/>
          <a:p>
            <a:pPr indent="-393700" lvl="0" marL="457200" rtl="0" algn="l">
              <a:spcBef>
                <a:spcPts val="0"/>
              </a:spcBef>
              <a:spcAft>
                <a:spcPts val="0"/>
              </a:spcAft>
              <a:buSzPts val="2600"/>
              <a:buAutoNum type="arabicParenR"/>
            </a:pPr>
            <a:r>
              <a:rPr lang="en-GB" sz="2600"/>
              <a:t>QUANTITATIVE (Correlational, Experimental, Quasi-experimental etc.)</a:t>
            </a:r>
            <a:endParaRPr sz="2600"/>
          </a:p>
          <a:p>
            <a:pPr indent="-393700" lvl="0" marL="457200" rtl="0" algn="l">
              <a:spcBef>
                <a:spcPts val="0"/>
              </a:spcBef>
              <a:spcAft>
                <a:spcPts val="0"/>
              </a:spcAft>
              <a:buSzPts val="2600"/>
              <a:buAutoNum type="arabicParenR"/>
            </a:pPr>
            <a:r>
              <a:rPr lang="en-GB" sz="2600"/>
              <a:t>QUALITATIVE (Case study, Observation etc.)descriptive</a:t>
            </a:r>
            <a:endParaRPr sz="2600"/>
          </a:p>
          <a:p>
            <a:pPr indent="-393700" lvl="0" marL="457200" rtl="0" algn="l">
              <a:spcBef>
                <a:spcPts val="0"/>
              </a:spcBef>
              <a:spcAft>
                <a:spcPts val="0"/>
              </a:spcAft>
              <a:buSzPts val="2600"/>
              <a:buAutoNum type="arabicParenR"/>
            </a:pPr>
            <a:r>
              <a:rPr lang="en-GB" sz="2600"/>
              <a:t>MIXED</a:t>
            </a:r>
            <a:endParaRPr sz="2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2"/>
          <p:cNvSpPr txBox="1"/>
          <p:nvPr>
            <p:ph type="title"/>
          </p:nvPr>
        </p:nvSpPr>
        <p:spPr>
          <a:xfrm>
            <a:off x="705600" y="1415400"/>
            <a:ext cx="7168200" cy="2249700"/>
          </a:xfrm>
          <a:prstGeom prst="rect">
            <a:avLst/>
          </a:prstGeom>
        </p:spPr>
        <p:txBody>
          <a:bodyPr anchorCtr="0" anchor="ctr" bIns="91425" lIns="91425" spcFirstLastPara="1" rIns="91425" wrap="square" tIns="91425">
            <a:noAutofit/>
          </a:bodyPr>
          <a:lstStyle/>
          <a:p>
            <a:pPr indent="0" lvl="0" marL="0" rtl="0" algn="just">
              <a:spcBef>
                <a:spcPts val="0"/>
              </a:spcBef>
              <a:spcAft>
                <a:spcPts val="0"/>
              </a:spcAft>
              <a:buNone/>
            </a:pPr>
            <a:r>
              <a:rPr lang="en-GB" sz="3500">
                <a:solidFill>
                  <a:srgbClr val="222222"/>
                </a:solidFill>
                <a:highlight>
                  <a:srgbClr val="FFFFFF"/>
                </a:highlight>
                <a:latin typeface="Arial"/>
                <a:ea typeface="Arial"/>
                <a:cs typeface="Arial"/>
                <a:sym typeface="Arial"/>
              </a:rPr>
              <a:t>Research</a:t>
            </a:r>
            <a:r>
              <a:rPr b="0" lang="en-GB" sz="3500">
                <a:solidFill>
                  <a:srgbClr val="222222"/>
                </a:solidFill>
                <a:highlight>
                  <a:srgbClr val="FFFFFF"/>
                </a:highlight>
                <a:latin typeface="Arial"/>
                <a:ea typeface="Arial"/>
                <a:cs typeface="Arial"/>
                <a:sym typeface="Arial"/>
              </a:rPr>
              <a:t> is </a:t>
            </a:r>
            <a:r>
              <a:rPr lang="en-GB" sz="3500">
                <a:solidFill>
                  <a:srgbClr val="222222"/>
                </a:solidFill>
                <a:highlight>
                  <a:srgbClr val="FFFFFF"/>
                </a:highlight>
                <a:latin typeface="Arial"/>
                <a:ea typeface="Arial"/>
                <a:cs typeface="Arial"/>
                <a:sym typeface="Arial"/>
              </a:rPr>
              <a:t>defined</a:t>
            </a:r>
            <a:r>
              <a:rPr b="0" lang="en-GB" sz="3500">
                <a:solidFill>
                  <a:srgbClr val="222222"/>
                </a:solidFill>
                <a:highlight>
                  <a:srgbClr val="FFFFFF"/>
                </a:highlight>
                <a:latin typeface="Arial"/>
                <a:ea typeface="Arial"/>
                <a:cs typeface="Arial"/>
                <a:sym typeface="Arial"/>
              </a:rPr>
              <a:t> as the creation of new knowledge and/or the use of existing knowledge in a new and creative way so as to generate new concepts, methodologies</a:t>
            </a:r>
            <a:r>
              <a:rPr b="0" lang="en-GB" sz="3500">
                <a:solidFill>
                  <a:srgbClr val="222222"/>
                </a:solidFill>
                <a:highlight>
                  <a:srgbClr val="FFFFFF"/>
                </a:highlight>
                <a:latin typeface="Arial"/>
                <a:ea typeface="Arial"/>
                <a:cs typeface="Arial"/>
                <a:sym typeface="Arial"/>
              </a:rPr>
              <a:t> </a:t>
            </a:r>
            <a:r>
              <a:rPr b="0" lang="en-GB" sz="3500">
                <a:solidFill>
                  <a:srgbClr val="222222"/>
                </a:solidFill>
                <a:highlight>
                  <a:srgbClr val="FFFFFF"/>
                </a:highlight>
                <a:latin typeface="Arial"/>
                <a:ea typeface="Arial"/>
                <a:cs typeface="Arial"/>
                <a:sym typeface="Arial"/>
              </a:rPr>
              <a:t>and understanding</a:t>
            </a:r>
            <a:r>
              <a:rPr b="0" lang="en-GB" sz="1100">
                <a:solidFill>
                  <a:srgbClr val="222222"/>
                </a:solidFill>
                <a:highlight>
                  <a:srgbClr val="FFFFFF"/>
                </a:highlight>
                <a:latin typeface="Arial"/>
                <a:ea typeface="Arial"/>
                <a:cs typeface="Arial"/>
                <a:sym typeface="Arial"/>
              </a:rPr>
              <a:t>s.</a:t>
            </a:r>
            <a:endParaRPr sz="2300"/>
          </a:p>
        </p:txBody>
      </p:sp>
      <p:sp>
        <p:nvSpPr>
          <p:cNvPr id="315" name="Google Shape;315;p42"/>
          <p:cNvSpPr txBox="1"/>
          <p:nvPr>
            <p:ph idx="1" type="body"/>
          </p:nvPr>
        </p:nvSpPr>
        <p:spPr>
          <a:xfrm>
            <a:off x="6844975" y="3787225"/>
            <a:ext cx="4185900" cy="34080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69"/>
          <p:cNvSpPr txBox="1"/>
          <p:nvPr>
            <p:ph type="ctrTitle"/>
          </p:nvPr>
        </p:nvSpPr>
        <p:spPr>
          <a:xfrm>
            <a:off x="1925300" y="1798825"/>
            <a:ext cx="7110900" cy="269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POPULATION &amp; SAMPLE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70"/>
          <p:cNvSpPr txBox="1"/>
          <p:nvPr>
            <p:ph type="ctrTitle"/>
          </p:nvPr>
        </p:nvSpPr>
        <p:spPr>
          <a:xfrm>
            <a:off x="1658275" y="1473900"/>
            <a:ext cx="6815700" cy="2195700"/>
          </a:xfrm>
          <a:prstGeom prst="rect">
            <a:avLst/>
          </a:prstGeom>
        </p:spPr>
        <p:txBody>
          <a:bodyPr anchorCtr="0" anchor="ctr" bIns="91425" lIns="91425" spcFirstLastPara="1" rIns="91425" wrap="square" tIns="91425">
            <a:noAutofit/>
          </a:bodyPr>
          <a:lstStyle/>
          <a:p>
            <a:pPr indent="0" lvl="0" marL="0" rtl="0" algn="just">
              <a:spcBef>
                <a:spcPts val="0"/>
              </a:spcBef>
              <a:spcAft>
                <a:spcPts val="0"/>
              </a:spcAft>
              <a:buNone/>
            </a:pPr>
            <a:r>
              <a:rPr b="0" lang="en-GB" sz="4100"/>
              <a:t>Population is the collection of individuals or objects known to have similar characteristics</a:t>
            </a:r>
            <a:endParaRPr sz="41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71"/>
          <p:cNvSpPr txBox="1"/>
          <p:nvPr>
            <p:ph type="title"/>
          </p:nvPr>
        </p:nvSpPr>
        <p:spPr>
          <a:xfrm>
            <a:off x="2140800" y="1630500"/>
            <a:ext cx="4862400" cy="1882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SAMPLING </a:t>
            </a:r>
            <a:endParaRPr/>
          </a:p>
          <a:p>
            <a:pPr indent="0" lvl="0" marL="0" rtl="0" algn="ctr">
              <a:spcBef>
                <a:spcPts val="0"/>
              </a:spcBef>
              <a:spcAft>
                <a:spcPts val="0"/>
              </a:spcAft>
              <a:buNone/>
            </a:pPr>
            <a:r>
              <a:rPr lang="en-GB"/>
              <a:t>TECHNIQUES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72"/>
          <p:cNvSpPr txBox="1"/>
          <p:nvPr>
            <p:ph type="title"/>
          </p:nvPr>
        </p:nvSpPr>
        <p:spPr>
          <a:xfrm>
            <a:off x="308775" y="770525"/>
            <a:ext cx="2866800" cy="375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QUANTITATIVE RESEARCH</a:t>
            </a:r>
            <a:endParaRPr/>
          </a:p>
          <a:p>
            <a:pPr indent="0" lvl="0" marL="0" rtl="0" algn="l">
              <a:spcBef>
                <a:spcPts val="0"/>
              </a:spcBef>
              <a:spcAft>
                <a:spcPts val="0"/>
              </a:spcAft>
              <a:buNone/>
            </a:pPr>
            <a:r>
              <a:rPr lang="en-GB"/>
              <a:t>&amp;</a:t>
            </a:r>
            <a:endParaRPr/>
          </a:p>
          <a:p>
            <a:pPr indent="0" lvl="0" marL="0" rtl="0" algn="l">
              <a:spcBef>
                <a:spcPts val="0"/>
              </a:spcBef>
              <a:spcAft>
                <a:spcPts val="0"/>
              </a:spcAft>
              <a:buNone/>
            </a:pPr>
            <a:r>
              <a:rPr lang="en-GB"/>
              <a:t>QUALITATIVE</a:t>
            </a:r>
            <a:endParaRPr/>
          </a:p>
          <a:p>
            <a:pPr indent="0" lvl="0" marL="0" rtl="0" algn="l">
              <a:spcBef>
                <a:spcPts val="0"/>
              </a:spcBef>
              <a:spcAft>
                <a:spcPts val="0"/>
              </a:spcAft>
              <a:buNone/>
            </a:pPr>
            <a:r>
              <a:rPr lang="en-GB"/>
              <a:t>RESEARCH</a:t>
            </a:r>
            <a:endParaRPr/>
          </a:p>
        </p:txBody>
      </p:sp>
      <p:sp>
        <p:nvSpPr>
          <p:cNvPr id="493" name="Google Shape;493;p72"/>
          <p:cNvSpPr txBox="1"/>
          <p:nvPr>
            <p:ph idx="1" type="body"/>
          </p:nvPr>
        </p:nvSpPr>
        <p:spPr>
          <a:xfrm>
            <a:off x="4022850" y="885350"/>
            <a:ext cx="4919400" cy="3696900"/>
          </a:xfrm>
          <a:prstGeom prst="rect">
            <a:avLst/>
          </a:prstGeom>
        </p:spPr>
        <p:txBody>
          <a:bodyPr anchorCtr="0" anchor="t" bIns="91425" lIns="91425" spcFirstLastPara="1" rIns="91425" wrap="square" tIns="91425">
            <a:noAutofit/>
          </a:bodyPr>
          <a:lstStyle/>
          <a:p>
            <a:pPr indent="-425450" lvl="0" marL="457200" rtl="0" algn="l">
              <a:spcBef>
                <a:spcPts val="0"/>
              </a:spcBef>
              <a:spcAft>
                <a:spcPts val="0"/>
              </a:spcAft>
              <a:buSzPts val="3100"/>
              <a:buAutoNum type="arabicParenR"/>
            </a:pPr>
            <a:r>
              <a:rPr lang="en-GB" sz="3100"/>
              <a:t>Quantitative - Probability &amp; Non probability sampling, Mostly Probability (Random &amp; Non random)</a:t>
            </a:r>
            <a:endParaRPr sz="3100"/>
          </a:p>
          <a:p>
            <a:pPr indent="-425450" lvl="0" marL="457200" rtl="0" algn="l">
              <a:spcBef>
                <a:spcPts val="0"/>
              </a:spcBef>
              <a:spcAft>
                <a:spcPts val="0"/>
              </a:spcAft>
              <a:buSzPts val="3100"/>
              <a:buAutoNum type="arabicParenR"/>
            </a:pPr>
            <a:r>
              <a:rPr lang="en-GB" sz="3100"/>
              <a:t>Qualitative - Non probability</a:t>
            </a:r>
            <a:endParaRPr sz="31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73"/>
          <p:cNvSpPr txBox="1"/>
          <p:nvPr>
            <p:ph type="title"/>
          </p:nvPr>
        </p:nvSpPr>
        <p:spPr>
          <a:xfrm>
            <a:off x="829150" y="1489650"/>
            <a:ext cx="7518600" cy="2276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In probability sampling </a:t>
            </a:r>
            <a:r>
              <a:rPr b="0" lang="en-GB" sz="3450">
                <a:solidFill>
                  <a:srgbClr val="4D5156"/>
                </a:solidFill>
                <a:highlight>
                  <a:srgbClr val="F8F8F8"/>
                </a:highlight>
                <a:latin typeface="Arial"/>
                <a:ea typeface="Arial"/>
                <a:cs typeface="Arial"/>
                <a:sym typeface="Arial"/>
              </a:rPr>
              <a:t>every member of the target population has a known chance of being included in the sample.</a:t>
            </a:r>
            <a:endParaRPr sz="64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74"/>
          <p:cNvSpPr txBox="1"/>
          <p:nvPr>
            <p:ph type="title"/>
          </p:nvPr>
        </p:nvSpPr>
        <p:spPr>
          <a:xfrm>
            <a:off x="311700" y="112425"/>
            <a:ext cx="8520600" cy="660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700">
                <a:solidFill>
                  <a:srgbClr val="DB4437"/>
                </a:solidFill>
              </a:rPr>
              <a:t>PROBABILITY SAMPLING TECHNIQUES</a:t>
            </a:r>
            <a:endParaRPr sz="4400">
              <a:solidFill>
                <a:srgbClr val="DB4437"/>
              </a:solidFill>
            </a:endParaRPr>
          </a:p>
        </p:txBody>
      </p:sp>
      <p:sp>
        <p:nvSpPr>
          <p:cNvPr id="504" name="Google Shape;504;p74"/>
          <p:cNvSpPr txBox="1"/>
          <p:nvPr>
            <p:ph idx="1" type="body"/>
          </p:nvPr>
        </p:nvSpPr>
        <p:spPr>
          <a:xfrm>
            <a:off x="311700" y="843200"/>
            <a:ext cx="8520600" cy="3711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arenR"/>
            </a:pPr>
            <a:r>
              <a:rPr lang="en-GB" sz="2200">
                <a:solidFill>
                  <a:srgbClr val="0D65B5"/>
                </a:solidFill>
              </a:rPr>
              <a:t>Simple Random </a:t>
            </a:r>
            <a:r>
              <a:rPr lang="en-GB" sz="2200"/>
              <a:t>- </a:t>
            </a:r>
            <a:r>
              <a:rPr lang="en-GB" sz="1600">
                <a:solidFill>
                  <a:srgbClr val="0D405F"/>
                </a:solidFill>
                <a:highlight>
                  <a:srgbClr val="FFFFFF"/>
                </a:highlight>
                <a:latin typeface="Arial"/>
                <a:ea typeface="Arial"/>
                <a:cs typeface="Arial"/>
                <a:sym typeface="Arial"/>
              </a:rPr>
              <a:t>every member of the population has an equal chance of being selected. </a:t>
            </a:r>
            <a:endParaRPr sz="2200"/>
          </a:p>
          <a:p>
            <a:pPr indent="0" lvl="0" marL="0" rtl="0" algn="l">
              <a:spcBef>
                <a:spcPts val="1600"/>
              </a:spcBef>
              <a:spcAft>
                <a:spcPts val="0"/>
              </a:spcAft>
              <a:buNone/>
            </a:pPr>
            <a:r>
              <a:rPr lang="en-GB" sz="2200"/>
              <a:t>2)  Stratified - </a:t>
            </a:r>
            <a:r>
              <a:rPr lang="en-GB" sz="1600">
                <a:solidFill>
                  <a:srgbClr val="0D405F"/>
                </a:solidFill>
                <a:highlight>
                  <a:srgbClr val="FFFFFF"/>
                </a:highlight>
                <a:latin typeface="Arial"/>
                <a:ea typeface="Arial"/>
                <a:cs typeface="Arial"/>
                <a:sym typeface="Arial"/>
              </a:rPr>
              <a:t>divide the population into subgroups (called strata) based on the relevant charact</a:t>
            </a:r>
            <a:r>
              <a:rPr lang="en-GB" sz="1700">
                <a:solidFill>
                  <a:srgbClr val="0D405F"/>
                </a:solidFill>
                <a:highlight>
                  <a:srgbClr val="FFFFFF"/>
                </a:highlight>
                <a:latin typeface="Arial"/>
                <a:ea typeface="Arial"/>
                <a:cs typeface="Arial"/>
                <a:sym typeface="Arial"/>
              </a:rPr>
              <a:t>eristic. Then use random or systematic sampling to select a sample from each subgroup.</a:t>
            </a:r>
            <a:r>
              <a:rPr lang="en-GB" sz="1600">
                <a:solidFill>
                  <a:srgbClr val="0D405F"/>
                </a:solidFill>
                <a:highlight>
                  <a:srgbClr val="FFFFFF"/>
                </a:highlight>
                <a:latin typeface="Arial"/>
                <a:ea typeface="Arial"/>
                <a:cs typeface="Arial"/>
                <a:sym typeface="Arial"/>
              </a:rPr>
              <a:t>appropriate when the population has mixed characteristics,</a:t>
            </a:r>
            <a:endParaRPr sz="2600"/>
          </a:p>
          <a:p>
            <a:pPr indent="0" lvl="0" marL="0" rtl="0" algn="l">
              <a:spcBef>
                <a:spcPts val="1600"/>
              </a:spcBef>
              <a:spcAft>
                <a:spcPts val="0"/>
              </a:spcAft>
              <a:buNone/>
            </a:pPr>
            <a:r>
              <a:rPr lang="en-GB" sz="2200"/>
              <a:t>3) Cluster - </a:t>
            </a:r>
            <a:r>
              <a:rPr lang="en-GB" sz="1500">
                <a:solidFill>
                  <a:srgbClr val="0D405F"/>
                </a:solidFill>
                <a:highlight>
                  <a:srgbClr val="FFFFFF"/>
                </a:highlight>
                <a:latin typeface="Arial"/>
                <a:ea typeface="Arial"/>
                <a:cs typeface="Arial"/>
                <a:sym typeface="Arial"/>
              </a:rPr>
              <a:t>involves dividing the population into subgroups, randomly select entire subgroups.</a:t>
            </a:r>
            <a:endParaRPr sz="2500"/>
          </a:p>
          <a:p>
            <a:pPr indent="0" lvl="0" marL="0" rtl="0" algn="l">
              <a:spcBef>
                <a:spcPts val="1600"/>
              </a:spcBef>
              <a:spcAft>
                <a:spcPts val="0"/>
              </a:spcAft>
              <a:buNone/>
            </a:pPr>
            <a:r>
              <a:rPr lang="en-GB" sz="2200"/>
              <a:t>4) </a:t>
            </a:r>
            <a:r>
              <a:rPr lang="en-GB" sz="2200">
                <a:solidFill>
                  <a:srgbClr val="0D65B5"/>
                </a:solidFill>
              </a:rPr>
              <a:t>Systematic </a:t>
            </a:r>
            <a:r>
              <a:rPr lang="en-GB" sz="2200"/>
              <a:t>- </a:t>
            </a:r>
            <a:r>
              <a:rPr lang="en-GB" sz="1500">
                <a:solidFill>
                  <a:srgbClr val="0D405F"/>
                </a:solidFill>
                <a:highlight>
                  <a:srgbClr val="FFFFFF"/>
                </a:highlight>
                <a:latin typeface="Arial"/>
                <a:ea typeface="Arial"/>
                <a:cs typeface="Arial"/>
                <a:sym typeface="Arial"/>
              </a:rPr>
              <a:t>similar to simple random sampling, Every member of the </a:t>
            </a:r>
            <a:endParaRPr sz="1500">
              <a:solidFill>
                <a:srgbClr val="0D405F"/>
              </a:solidFill>
              <a:highlight>
                <a:srgbClr val="FFFFFF"/>
              </a:highlight>
              <a:latin typeface="Arial"/>
              <a:ea typeface="Arial"/>
              <a:cs typeface="Arial"/>
              <a:sym typeface="Arial"/>
            </a:endParaRPr>
          </a:p>
          <a:p>
            <a:pPr indent="0" lvl="0" marL="0" rtl="0" algn="l">
              <a:spcBef>
                <a:spcPts val="1600"/>
              </a:spcBef>
              <a:spcAft>
                <a:spcPts val="1600"/>
              </a:spcAft>
              <a:buNone/>
            </a:pPr>
            <a:r>
              <a:rPr lang="en-GB" sz="1500">
                <a:solidFill>
                  <a:srgbClr val="0D405F"/>
                </a:solidFill>
                <a:highlight>
                  <a:srgbClr val="FFFFFF"/>
                </a:highlight>
                <a:latin typeface="Arial"/>
                <a:ea typeface="Arial"/>
                <a:cs typeface="Arial"/>
                <a:sym typeface="Arial"/>
              </a:rPr>
              <a:t>population is listed with a number. Individuals are chosen at regular intervals.</a:t>
            </a:r>
            <a:endParaRPr sz="25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75"/>
          <p:cNvSpPr txBox="1"/>
          <p:nvPr>
            <p:ph type="title"/>
          </p:nvPr>
        </p:nvSpPr>
        <p:spPr>
          <a:xfrm>
            <a:off x="2140800" y="1630500"/>
            <a:ext cx="4862400" cy="1882500"/>
          </a:xfrm>
          <a:prstGeom prst="rect">
            <a:avLst/>
          </a:prstGeom>
        </p:spPr>
        <p:txBody>
          <a:bodyPr anchorCtr="0" anchor="ctr" bIns="91425" lIns="91425" spcFirstLastPara="1" rIns="91425" wrap="square" tIns="91425">
            <a:noAutofit/>
          </a:bodyPr>
          <a:lstStyle/>
          <a:p>
            <a:pPr indent="0" lvl="0" marL="0" rtl="0" algn="just">
              <a:spcBef>
                <a:spcPts val="0"/>
              </a:spcBef>
              <a:spcAft>
                <a:spcPts val="0"/>
              </a:spcAft>
              <a:buNone/>
            </a:pPr>
            <a:r>
              <a:rPr lang="en-GB"/>
              <a:t>Non probability sampling </a:t>
            </a:r>
            <a:r>
              <a:rPr b="0" lang="en-GB" sz="1800">
                <a:solidFill>
                  <a:srgbClr val="0D405F"/>
                </a:solidFill>
                <a:highlight>
                  <a:srgbClr val="FFFFFF"/>
                </a:highlight>
                <a:latin typeface="Arial"/>
                <a:ea typeface="Arial"/>
                <a:cs typeface="Arial"/>
                <a:sym typeface="Arial"/>
              </a:rPr>
              <a:t>i</a:t>
            </a:r>
            <a:r>
              <a:rPr b="0" lang="en-GB" sz="2000">
                <a:solidFill>
                  <a:srgbClr val="0D405F"/>
                </a:solidFill>
                <a:highlight>
                  <a:srgbClr val="FFFFFF"/>
                </a:highlight>
                <a:latin typeface="Arial"/>
                <a:ea typeface="Arial"/>
                <a:cs typeface="Arial"/>
                <a:sym typeface="Arial"/>
              </a:rPr>
              <a:t>ndividuals are selected based on non-random criteria, and not every individual has a chance of being included and so has a higher risk of sampling bias</a:t>
            </a:r>
            <a:endParaRPr sz="48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76"/>
          <p:cNvSpPr txBox="1"/>
          <p:nvPr>
            <p:ph type="title"/>
          </p:nvPr>
        </p:nvSpPr>
        <p:spPr>
          <a:xfrm>
            <a:off x="435650" y="323225"/>
            <a:ext cx="8277300" cy="63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4400"/>
              <a:t>NON PROBABILITY SAMPLING</a:t>
            </a:r>
            <a:endParaRPr sz="5100"/>
          </a:p>
        </p:txBody>
      </p:sp>
      <p:sp>
        <p:nvSpPr>
          <p:cNvPr id="515" name="Google Shape;515;p76"/>
          <p:cNvSpPr txBox="1"/>
          <p:nvPr>
            <p:ph idx="1" type="body"/>
          </p:nvPr>
        </p:nvSpPr>
        <p:spPr>
          <a:xfrm>
            <a:off x="435750" y="815100"/>
            <a:ext cx="8277300" cy="3963000"/>
          </a:xfrm>
          <a:prstGeom prst="rect">
            <a:avLst/>
          </a:prstGeom>
        </p:spPr>
        <p:txBody>
          <a:bodyPr anchorCtr="0" anchor="t" bIns="91425" lIns="91425" spcFirstLastPara="1" rIns="91425" wrap="square" tIns="91425">
            <a:noAutofit/>
          </a:bodyPr>
          <a:lstStyle/>
          <a:p>
            <a:pPr indent="-330200" lvl="0" marL="457200" rtl="0" algn="just">
              <a:spcBef>
                <a:spcPts val="0"/>
              </a:spcBef>
              <a:spcAft>
                <a:spcPts val="0"/>
              </a:spcAft>
              <a:buSzPts val="1600"/>
              <a:buFont typeface="Poppins SemiBold"/>
              <a:buAutoNum type="arabicParenR"/>
            </a:pPr>
            <a:r>
              <a:rPr lang="en-GB" sz="1700">
                <a:latin typeface="Poppins SemiBold"/>
                <a:ea typeface="Poppins SemiBold"/>
                <a:cs typeface="Poppins SemiBold"/>
                <a:sym typeface="Poppins SemiBold"/>
              </a:rPr>
              <a:t>Convenience - select samples </a:t>
            </a:r>
            <a:r>
              <a:rPr lang="en-GB" sz="1450">
                <a:solidFill>
                  <a:srgbClr val="000000"/>
                </a:solidFill>
                <a:highlight>
                  <a:srgbClr val="FFFFFF"/>
                </a:highlight>
                <a:latin typeface="Poppins SemiBold"/>
                <a:ea typeface="Poppins SemiBold"/>
                <a:cs typeface="Poppins SemiBold"/>
                <a:sym typeface="Poppins SemiBold"/>
              </a:rPr>
              <a:t>because they are conveniently available to the researcher.,easy to recruit</a:t>
            </a:r>
            <a:endParaRPr sz="1700">
              <a:latin typeface="Poppins SemiBold"/>
              <a:ea typeface="Poppins SemiBold"/>
              <a:cs typeface="Poppins SemiBold"/>
              <a:sym typeface="Poppins SemiBold"/>
            </a:endParaRPr>
          </a:p>
          <a:p>
            <a:pPr indent="-330200" lvl="0" marL="457200" rtl="0" algn="just">
              <a:spcBef>
                <a:spcPts val="0"/>
              </a:spcBef>
              <a:spcAft>
                <a:spcPts val="0"/>
              </a:spcAft>
              <a:buSzPts val="1600"/>
              <a:buFont typeface="Poppins SemiBold"/>
              <a:buAutoNum type="arabicParenR"/>
            </a:pPr>
            <a:r>
              <a:rPr lang="en-GB" sz="1700">
                <a:latin typeface="Poppins SemiBold"/>
                <a:ea typeface="Poppins SemiBold"/>
                <a:cs typeface="Poppins SemiBold"/>
                <a:sym typeface="Poppins SemiBold"/>
              </a:rPr>
              <a:t>Purposive (judgemental) - </a:t>
            </a:r>
            <a:r>
              <a:rPr lang="en-GB" sz="1450">
                <a:solidFill>
                  <a:srgbClr val="000000"/>
                </a:solidFill>
                <a:highlight>
                  <a:srgbClr val="FFFFFF"/>
                </a:highlight>
                <a:latin typeface="Poppins SemiBold"/>
                <a:ea typeface="Poppins SemiBold"/>
                <a:cs typeface="Poppins SemiBold"/>
                <a:sym typeface="Poppins SemiBold"/>
              </a:rPr>
              <a:t>choose only those people who they deem fit to participate in the research study,</a:t>
            </a:r>
            <a:endParaRPr sz="1700">
              <a:latin typeface="Poppins SemiBold"/>
              <a:ea typeface="Poppins SemiBold"/>
              <a:cs typeface="Poppins SemiBold"/>
              <a:sym typeface="Poppins SemiBold"/>
            </a:endParaRPr>
          </a:p>
          <a:p>
            <a:pPr indent="-330200" lvl="0" marL="457200" rtl="0" algn="just">
              <a:spcBef>
                <a:spcPts val="0"/>
              </a:spcBef>
              <a:spcAft>
                <a:spcPts val="0"/>
              </a:spcAft>
              <a:buSzPts val="1600"/>
              <a:buFont typeface="Poppins SemiBold"/>
              <a:buAutoNum type="arabicParenR"/>
            </a:pPr>
            <a:r>
              <a:rPr i="1" lang="en-GB" sz="1700">
                <a:latin typeface="Poppins SemiBold"/>
                <a:ea typeface="Poppins SemiBold"/>
                <a:cs typeface="Poppins SemiBold"/>
                <a:sym typeface="Poppins SemiBold"/>
              </a:rPr>
              <a:t>Quota - a nonprobabilistic version of stratified sampling.</a:t>
            </a:r>
            <a:r>
              <a:rPr i="1" lang="en-GB" sz="1650">
                <a:solidFill>
                  <a:srgbClr val="202122"/>
                </a:solidFill>
                <a:highlight>
                  <a:srgbClr val="FFFFFF"/>
                </a:highlight>
                <a:latin typeface="Poppins SemiBold"/>
                <a:ea typeface="Poppins SemiBold"/>
                <a:cs typeface="Poppins SemiBold"/>
                <a:sym typeface="Poppins SemiBold"/>
              </a:rPr>
              <a:t>population is first segmented into </a:t>
            </a:r>
            <a:r>
              <a:rPr i="1" lang="en-GB" sz="1650">
                <a:solidFill>
                  <a:srgbClr val="0B0080"/>
                </a:solidFill>
                <a:highlight>
                  <a:srgbClr val="FFFFFF"/>
                </a:highlight>
                <a:uFill>
                  <a:noFill/>
                </a:uFill>
                <a:latin typeface="Poppins SemiBold"/>
                <a:ea typeface="Poppins SemiBold"/>
                <a:cs typeface="Poppins SemiBold"/>
                <a:sym typeface="Poppins SemiBold"/>
                <a:hlinkClick r:id="rId3">
                  <a:extLst>
                    <a:ext uri="{A12FA001-AC4F-418D-AE19-62706E023703}">
                      <ahyp:hlinkClr val="tx"/>
                    </a:ext>
                  </a:extLst>
                </a:hlinkClick>
              </a:rPr>
              <a:t>mutually exclusive</a:t>
            </a:r>
            <a:r>
              <a:rPr i="1" lang="en-GB" sz="1650">
                <a:solidFill>
                  <a:srgbClr val="202122"/>
                </a:solidFill>
                <a:highlight>
                  <a:srgbClr val="FFFFFF"/>
                </a:highlight>
                <a:latin typeface="Poppins SemiBold"/>
                <a:ea typeface="Poppins SemiBold"/>
                <a:cs typeface="Poppins SemiBold"/>
                <a:sym typeface="Poppins SemiBold"/>
              </a:rPr>
              <a:t> sub-groups.</a:t>
            </a:r>
            <a:r>
              <a:rPr i="1" lang="en-GB" sz="1550">
                <a:solidFill>
                  <a:srgbClr val="202122"/>
                </a:solidFill>
                <a:highlight>
                  <a:srgbClr val="FFFFFF"/>
                </a:highlight>
                <a:latin typeface="Poppins SemiBold"/>
                <a:ea typeface="Poppins SemiBold"/>
                <a:cs typeface="Poppins SemiBold"/>
                <a:sym typeface="Poppins SemiBold"/>
              </a:rPr>
              <a:t>Then judgment is used to select the subjects or units from each segment based on a specified proportion. </a:t>
            </a:r>
            <a:r>
              <a:rPr i="1" lang="en-GB" sz="1550">
                <a:solidFill>
                  <a:srgbClr val="383939"/>
                </a:solidFill>
                <a:highlight>
                  <a:srgbClr val="FFFFFF"/>
                </a:highlight>
                <a:latin typeface="Poppins SemiBold"/>
                <a:ea typeface="Poppins SemiBold"/>
                <a:cs typeface="Poppins SemiBold"/>
                <a:sym typeface="Poppins SemiBold"/>
              </a:rPr>
              <a:t>it allows the researchers to sample a subgroup that is of great interest to the study.. But only the selected traits of the population were taken into account in forming the subgroups.</a:t>
            </a:r>
            <a:endParaRPr i="1" sz="3000">
              <a:latin typeface="Poppins SemiBold"/>
              <a:ea typeface="Poppins SemiBold"/>
              <a:cs typeface="Poppins SemiBold"/>
              <a:sym typeface="Poppins SemiBold"/>
            </a:endParaRPr>
          </a:p>
          <a:p>
            <a:pPr indent="-330200" lvl="0" marL="457200" rtl="0" algn="just">
              <a:spcBef>
                <a:spcPts val="0"/>
              </a:spcBef>
              <a:spcAft>
                <a:spcPts val="0"/>
              </a:spcAft>
              <a:buSzPts val="1600"/>
              <a:buFont typeface="Poppins SemiBold"/>
              <a:buAutoNum type="arabicParenR"/>
            </a:pPr>
            <a:r>
              <a:rPr lang="en-GB" sz="1700">
                <a:latin typeface="Poppins SemiBold"/>
                <a:ea typeface="Poppins SemiBold"/>
                <a:cs typeface="Poppins SemiBold"/>
                <a:sym typeface="Poppins SemiBold"/>
              </a:rPr>
              <a:t>Snow ball - </a:t>
            </a:r>
            <a:r>
              <a:rPr lang="en-GB" sz="1550">
                <a:solidFill>
                  <a:srgbClr val="000000"/>
                </a:solidFill>
                <a:highlight>
                  <a:srgbClr val="FFFFFF"/>
                </a:highlight>
                <a:latin typeface="Poppins SemiBold"/>
                <a:ea typeface="Poppins SemiBold"/>
                <a:cs typeface="Poppins SemiBold"/>
                <a:sym typeface="Poppins SemiBold"/>
              </a:rPr>
              <a:t>helps researchers find a sample when they are difficult to locate, Once the researchers find suitable subjects, he asks them for assistance to seek similar subjects to form a considerably good size sample.</a:t>
            </a:r>
            <a:endParaRPr sz="1800">
              <a:latin typeface="Poppins SemiBold"/>
              <a:ea typeface="Poppins SemiBold"/>
              <a:cs typeface="Poppins SemiBold"/>
              <a:sym typeface="Poppins SemiBo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77"/>
          <p:cNvSpPr txBox="1"/>
          <p:nvPr>
            <p:ph type="title"/>
          </p:nvPr>
        </p:nvSpPr>
        <p:spPr>
          <a:xfrm>
            <a:off x="2490825" y="126475"/>
            <a:ext cx="5856000" cy="59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77"/>
          <p:cNvSpPr txBox="1"/>
          <p:nvPr>
            <p:ph idx="1" type="body"/>
          </p:nvPr>
        </p:nvSpPr>
        <p:spPr>
          <a:xfrm>
            <a:off x="252950" y="1306950"/>
            <a:ext cx="3780300" cy="319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2200" u="sng"/>
              <a:t>PROBABILITY SAMPLING</a:t>
            </a:r>
            <a:endParaRPr sz="2200" u="sng"/>
          </a:p>
          <a:p>
            <a:pPr indent="-355600" lvl="0" marL="457200" rtl="0" algn="l">
              <a:spcBef>
                <a:spcPts val="1600"/>
              </a:spcBef>
              <a:spcAft>
                <a:spcPts val="0"/>
              </a:spcAft>
              <a:buClr>
                <a:srgbClr val="000000"/>
              </a:buClr>
              <a:buSzPts val="2000"/>
              <a:buFont typeface="Arial"/>
              <a:buChar char="●"/>
            </a:pPr>
            <a:r>
              <a:rPr lang="en-GB" sz="2000">
                <a:solidFill>
                  <a:srgbClr val="000000"/>
                </a:solidFill>
                <a:highlight>
                  <a:srgbClr val="FFFFFF"/>
                </a:highlight>
                <a:latin typeface="Arial"/>
                <a:ea typeface="Arial"/>
                <a:cs typeface="Arial"/>
                <a:sym typeface="Arial"/>
              </a:rPr>
              <a:t>sample selected at random.</a:t>
            </a:r>
            <a:endParaRPr sz="2000">
              <a:solidFill>
                <a:srgbClr val="000000"/>
              </a:solidFill>
              <a:highlight>
                <a:srgbClr val="FFFFFF"/>
              </a:highlight>
              <a:latin typeface="Arial"/>
              <a:ea typeface="Arial"/>
              <a:cs typeface="Arial"/>
              <a:sym typeface="Arial"/>
            </a:endParaRPr>
          </a:p>
          <a:p>
            <a:pPr indent="-355600" lvl="0" marL="457200" rtl="0" algn="l">
              <a:spcBef>
                <a:spcPts val="0"/>
              </a:spcBef>
              <a:spcAft>
                <a:spcPts val="0"/>
              </a:spcAft>
              <a:buClr>
                <a:srgbClr val="000000"/>
              </a:buClr>
              <a:buSzPts val="2000"/>
              <a:buFont typeface="Arial"/>
              <a:buChar char="●"/>
            </a:pPr>
            <a:r>
              <a:rPr lang="en-GB" sz="2000">
                <a:solidFill>
                  <a:srgbClr val="000000"/>
                </a:solidFill>
                <a:highlight>
                  <a:srgbClr val="FFFFFF"/>
                </a:highlight>
                <a:latin typeface="Arial"/>
                <a:ea typeface="Arial"/>
                <a:cs typeface="Arial"/>
                <a:sym typeface="Arial"/>
              </a:rPr>
              <a:t>Everyone in the population has an equal chance of getting selected.</a:t>
            </a:r>
            <a:endParaRPr sz="2000">
              <a:solidFill>
                <a:srgbClr val="000000"/>
              </a:solidFill>
              <a:highlight>
                <a:srgbClr val="FFFFFF"/>
              </a:highlight>
              <a:latin typeface="Arial"/>
              <a:ea typeface="Arial"/>
              <a:cs typeface="Arial"/>
              <a:sym typeface="Arial"/>
            </a:endParaRPr>
          </a:p>
          <a:p>
            <a:pPr indent="-355600" lvl="0" marL="457200" rtl="0" algn="l">
              <a:spcBef>
                <a:spcPts val="0"/>
              </a:spcBef>
              <a:spcAft>
                <a:spcPts val="0"/>
              </a:spcAft>
              <a:buClr>
                <a:srgbClr val="000000"/>
              </a:buClr>
              <a:buSzPts val="2000"/>
              <a:buFont typeface="Arial"/>
              <a:buChar char="●"/>
            </a:pPr>
            <a:r>
              <a:rPr lang="en-GB" sz="2000">
                <a:solidFill>
                  <a:srgbClr val="000000"/>
                </a:solidFill>
                <a:highlight>
                  <a:srgbClr val="FFFFFF"/>
                </a:highlight>
                <a:latin typeface="Arial"/>
                <a:ea typeface="Arial"/>
                <a:cs typeface="Arial"/>
                <a:sym typeface="Arial"/>
              </a:rPr>
              <a:t>Used to reduce sampling bias </a:t>
            </a:r>
            <a:endParaRPr sz="2000">
              <a:solidFill>
                <a:srgbClr val="000000"/>
              </a:solidFill>
              <a:highlight>
                <a:srgbClr val="FFFFFF"/>
              </a:highlight>
              <a:latin typeface="Arial"/>
              <a:ea typeface="Arial"/>
              <a:cs typeface="Arial"/>
              <a:sym typeface="Arial"/>
            </a:endParaRPr>
          </a:p>
          <a:p>
            <a:pPr indent="-355600" lvl="0" marL="457200" rtl="0" algn="l">
              <a:spcBef>
                <a:spcPts val="0"/>
              </a:spcBef>
              <a:spcAft>
                <a:spcPts val="0"/>
              </a:spcAft>
              <a:buClr>
                <a:srgbClr val="000000"/>
              </a:buClr>
              <a:buSzPts val="2000"/>
              <a:buFont typeface="Arial"/>
              <a:buChar char="●"/>
            </a:pPr>
            <a:r>
              <a:rPr lang="en-GB" sz="2000">
                <a:solidFill>
                  <a:srgbClr val="000000"/>
                </a:solidFill>
                <a:highlight>
                  <a:srgbClr val="FFFFFF"/>
                </a:highlight>
                <a:latin typeface="Arial"/>
                <a:ea typeface="Arial"/>
                <a:cs typeface="Arial"/>
                <a:sym typeface="Arial"/>
              </a:rPr>
              <a:t>Gets more accurate sample.</a:t>
            </a:r>
            <a:endParaRPr sz="2000">
              <a:solidFill>
                <a:srgbClr val="000000"/>
              </a:solidFill>
              <a:highlight>
                <a:srgbClr val="FFFFFF"/>
              </a:highlight>
              <a:latin typeface="Arial"/>
              <a:ea typeface="Arial"/>
              <a:cs typeface="Arial"/>
              <a:sym typeface="Arial"/>
            </a:endParaRPr>
          </a:p>
          <a:p>
            <a:pPr indent="0" lvl="0" marL="0" rtl="0" algn="l">
              <a:spcBef>
                <a:spcPts val="1600"/>
              </a:spcBef>
              <a:spcAft>
                <a:spcPts val="1600"/>
              </a:spcAft>
              <a:buNone/>
            </a:pPr>
            <a:r>
              <a:t/>
            </a:r>
            <a:endParaRPr sz="1200">
              <a:solidFill>
                <a:srgbClr val="000000"/>
              </a:solidFill>
              <a:highlight>
                <a:srgbClr val="FFFFFF"/>
              </a:highlight>
              <a:latin typeface="Arial"/>
              <a:ea typeface="Arial"/>
              <a:cs typeface="Arial"/>
              <a:sym typeface="Arial"/>
            </a:endParaRPr>
          </a:p>
        </p:txBody>
      </p:sp>
      <p:sp>
        <p:nvSpPr>
          <p:cNvPr id="522" name="Google Shape;522;p77"/>
          <p:cNvSpPr txBox="1"/>
          <p:nvPr>
            <p:ph idx="2" type="body"/>
          </p:nvPr>
        </p:nvSpPr>
        <p:spPr>
          <a:xfrm>
            <a:off x="4572000" y="1306800"/>
            <a:ext cx="4267500" cy="3344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2200" u="sng"/>
              <a:t>NON PROBABILITY SAMPLING</a:t>
            </a:r>
            <a:endParaRPr sz="2200" u="sng"/>
          </a:p>
          <a:p>
            <a:pPr indent="-349250" lvl="0" marL="457200" rtl="0" algn="l">
              <a:spcBef>
                <a:spcPts val="1600"/>
              </a:spcBef>
              <a:spcAft>
                <a:spcPts val="0"/>
              </a:spcAft>
              <a:buClr>
                <a:srgbClr val="000000"/>
              </a:buClr>
              <a:buSzPts val="1900"/>
              <a:buFont typeface="Arial"/>
              <a:buChar char="●"/>
            </a:pPr>
            <a:r>
              <a:rPr lang="en-GB" sz="1900">
                <a:solidFill>
                  <a:srgbClr val="000000"/>
                </a:solidFill>
                <a:highlight>
                  <a:srgbClr val="FFFFFF"/>
                </a:highlight>
                <a:latin typeface="Arial"/>
                <a:ea typeface="Arial"/>
                <a:cs typeface="Arial"/>
                <a:sym typeface="Arial"/>
              </a:rPr>
              <a:t>selection based on the subjective judgment of the researcher.</a:t>
            </a:r>
            <a:endParaRPr sz="1900">
              <a:solidFill>
                <a:srgbClr val="000000"/>
              </a:solidFill>
              <a:highlight>
                <a:srgbClr val="FFFFFF"/>
              </a:highlight>
              <a:latin typeface="Arial"/>
              <a:ea typeface="Arial"/>
              <a:cs typeface="Arial"/>
              <a:sym typeface="Arial"/>
            </a:endParaRPr>
          </a:p>
          <a:p>
            <a:pPr indent="-349250" lvl="0" marL="457200" rtl="0" algn="l">
              <a:spcBef>
                <a:spcPts val="0"/>
              </a:spcBef>
              <a:spcAft>
                <a:spcPts val="0"/>
              </a:spcAft>
              <a:buClr>
                <a:srgbClr val="000000"/>
              </a:buClr>
              <a:buSzPts val="1900"/>
              <a:buFont typeface="Arial"/>
              <a:buChar char="●"/>
            </a:pPr>
            <a:r>
              <a:rPr lang="en-GB" sz="1900">
                <a:solidFill>
                  <a:srgbClr val="000000"/>
                </a:solidFill>
                <a:highlight>
                  <a:srgbClr val="FFFFFF"/>
                </a:highlight>
                <a:latin typeface="Arial"/>
                <a:ea typeface="Arial"/>
                <a:cs typeface="Arial"/>
                <a:sym typeface="Arial"/>
              </a:rPr>
              <a:t>Not everyone has an equal chance to participate</a:t>
            </a:r>
            <a:endParaRPr sz="1900">
              <a:solidFill>
                <a:srgbClr val="000000"/>
              </a:solidFill>
              <a:highlight>
                <a:srgbClr val="FFFFFF"/>
              </a:highlight>
              <a:latin typeface="Arial"/>
              <a:ea typeface="Arial"/>
              <a:cs typeface="Arial"/>
              <a:sym typeface="Arial"/>
            </a:endParaRPr>
          </a:p>
          <a:p>
            <a:pPr indent="-349250" lvl="0" marL="457200" rtl="0" algn="l">
              <a:spcBef>
                <a:spcPts val="0"/>
              </a:spcBef>
              <a:spcAft>
                <a:spcPts val="0"/>
              </a:spcAft>
              <a:buClr>
                <a:srgbClr val="000000"/>
              </a:buClr>
              <a:buSzPts val="1900"/>
              <a:buFont typeface="Arial"/>
              <a:buChar char="●"/>
            </a:pPr>
            <a:r>
              <a:rPr lang="en-GB" sz="1900">
                <a:solidFill>
                  <a:srgbClr val="000000"/>
                </a:solidFill>
                <a:highlight>
                  <a:srgbClr val="FFFFFF"/>
                </a:highlight>
                <a:latin typeface="Arial"/>
                <a:ea typeface="Arial"/>
                <a:cs typeface="Arial"/>
                <a:sym typeface="Arial"/>
              </a:rPr>
              <a:t>does not consider sampling bias</a:t>
            </a:r>
            <a:endParaRPr sz="1900">
              <a:solidFill>
                <a:srgbClr val="000000"/>
              </a:solidFill>
              <a:highlight>
                <a:srgbClr val="FFFFFF"/>
              </a:highlight>
              <a:latin typeface="Arial"/>
              <a:ea typeface="Arial"/>
              <a:cs typeface="Arial"/>
              <a:sym typeface="Arial"/>
            </a:endParaRPr>
          </a:p>
          <a:p>
            <a:pPr indent="-349250" lvl="0" marL="457200" rtl="0" algn="l">
              <a:spcBef>
                <a:spcPts val="0"/>
              </a:spcBef>
              <a:spcAft>
                <a:spcPts val="0"/>
              </a:spcAft>
              <a:buClr>
                <a:srgbClr val="000000"/>
              </a:buClr>
              <a:buSzPts val="1900"/>
              <a:buFont typeface="Arial"/>
              <a:buChar char="●"/>
            </a:pPr>
            <a:r>
              <a:rPr lang="en-GB" sz="1900">
                <a:solidFill>
                  <a:srgbClr val="000000"/>
                </a:solidFill>
                <a:highlight>
                  <a:srgbClr val="FFFFFF"/>
                </a:highlight>
                <a:latin typeface="Arial"/>
                <a:ea typeface="Arial"/>
                <a:cs typeface="Arial"/>
                <a:sym typeface="Arial"/>
              </a:rPr>
              <a:t>sample does not accurately represent the population.</a:t>
            </a:r>
            <a:endParaRPr sz="1900">
              <a:solidFill>
                <a:srgbClr val="000000"/>
              </a:solidFill>
              <a:highlight>
                <a:srgbClr val="FFFFFF"/>
              </a:highlight>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78"/>
          <p:cNvSpPr txBox="1"/>
          <p:nvPr>
            <p:ph type="title"/>
          </p:nvPr>
        </p:nvSpPr>
        <p:spPr>
          <a:xfrm>
            <a:off x="3019425" y="1662150"/>
            <a:ext cx="3105300" cy="181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Let us recollect</a:t>
            </a:r>
            <a:endParaRPr/>
          </a:p>
          <a:p>
            <a:pPr indent="0" lvl="0" marL="0" rtl="0" algn="ctr">
              <a:spcBef>
                <a:spcPts val="0"/>
              </a:spcBef>
              <a:spcAft>
                <a:spcPts val="0"/>
              </a:spcAft>
              <a:buNone/>
            </a:pPr>
            <a:r>
              <a:rPr lang="en-GB" u="sng"/>
              <a:t>Sampling</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3"/>
          <p:cNvSpPr txBox="1"/>
          <p:nvPr>
            <p:ph type="ctrTitle"/>
          </p:nvPr>
        </p:nvSpPr>
        <p:spPr>
          <a:xfrm>
            <a:off x="2416825" y="1028700"/>
            <a:ext cx="5908800" cy="2726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5800"/>
              <a:t>WHY DO WE DO </a:t>
            </a:r>
            <a:r>
              <a:rPr lang="en-GB" sz="5800">
                <a:solidFill>
                  <a:schemeClr val="accent4"/>
                </a:solidFill>
              </a:rPr>
              <a:t>RESEARCH?</a:t>
            </a:r>
            <a:endParaRPr sz="6100">
              <a:solidFill>
                <a:schemeClr val="accent4"/>
              </a:solidFill>
            </a:endParaRPr>
          </a:p>
        </p:txBody>
      </p:sp>
      <p:sp>
        <p:nvSpPr>
          <p:cNvPr id="321" name="Google Shape;321;p43"/>
          <p:cNvSpPr txBox="1"/>
          <p:nvPr>
            <p:ph idx="1" type="body"/>
          </p:nvPr>
        </p:nvSpPr>
        <p:spPr>
          <a:xfrm>
            <a:off x="2938225" y="2927726"/>
            <a:ext cx="5387400" cy="1523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79"/>
          <p:cNvSpPr txBox="1"/>
          <p:nvPr>
            <p:ph type="ctrTitle"/>
          </p:nvPr>
        </p:nvSpPr>
        <p:spPr>
          <a:xfrm>
            <a:off x="311700" y="1957350"/>
            <a:ext cx="8520600" cy="1612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sz="5000" u="sng"/>
              <a:t>TOOLS</a:t>
            </a:r>
            <a:endParaRPr sz="5000" u="sng"/>
          </a:p>
          <a:p>
            <a:pPr indent="0" lvl="0" marL="0" rtl="0" algn="ctr">
              <a:spcBef>
                <a:spcPts val="0"/>
              </a:spcBef>
              <a:spcAft>
                <a:spcPts val="0"/>
              </a:spcAft>
              <a:buNone/>
            </a:pPr>
            <a:r>
              <a:rPr lang="en-GB" sz="5000"/>
              <a:t>VALIDITY AND RELIABILITY</a:t>
            </a:r>
            <a:endParaRPr sz="50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80"/>
          <p:cNvSpPr txBox="1"/>
          <p:nvPr>
            <p:ph type="title"/>
          </p:nvPr>
        </p:nvSpPr>
        <p:spPr>
          <a:xfrm>
            <a:off x="311700" y="751700"/>
            <a:ext cx="8598000" cy="100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5500"/>
              <a:t>RELIABILITY &amp; VALIDITY</a:t>
            </a:r>
            <a:endParaRPr sz="5500"/>
          </a:p>
        </p:txBody>
      </p:sp>
      <p:sp>
        <p:nvSpPr>
          <p:cNvPr id="538" name="Google Shape;538;p80"/>
          <p:cNvSpPr txBox="1"/>
          <p:nvPr>
            <p:ph idx="1" type="body"/>
          </p:nvPr>
        </p:nvSpPr>
        <p:spPr>
          <a:xfrm>
            <a:off x="311700" y="2069750"/>
            <a:ext cx="8520600" cy="24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3100"/>
              <a:t>Reliability</a:t>
            </a:r>
            <a:r>
              <a:rPr lang="en-GB" sz="3100"/>
              <a:t> is about the consistency of a measure</a:t>
            </a:r>
            <a:endParaRPr sz="3100"/>
          </a:p>
          <a:p>
            <a:pPr indent="0" lvl="0" marL="0" rtl="0" algn="l">
              <a:spcBef>
                <a:spcPts val="1600"/>
              </a:spcBef>
              <a:spcAft>
                <a:spcPts val="1600"/>
              </a:spcAft>
              <a:buNone/>
            </a:pPr>
            <a:r>
              <a:rPr b="1" lang="en-GB" sz="3100"/>
              <a:t>validity</a:t>
            </a:r>
            <a:r>
              <a:rPr lang="en-GB" sz="3100"/>
              <a:t> is about the accuracy of a measure.</a:t>
            </a:r>
            <a:endParaRPr sz="31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81"/>
          <p:cNvSpPr txBox="1"/>
          <p:nvPr>
            <p:ph type="title"/>
          </p:nvPr>
        </p:nvSpPr>
        <p:spPr>
          <a:xfrm>
            <a:off x="311700" y="168650"/>
            <a:ext cx="8520600" cy="70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3800"/>
              <a:t>PROCEDURE</a:t>
            </a:r>
            <a:endParaRPr sz="3800"/>
          </a:p>
        </p:txBody>
      </p:sp>
      <p:sp>
        <p:nvSpPr>
          <p:cNvPr id="544" name="Google Shape;544;p81"/>
          <p:cNvSpPr txBox="1"/>
          <p:nvPr>
            <p:ph idx="1" type="body"/>
          </p:nvPr>
        </p:nvSpPr>
        <p:spPr>
          <a:xfrm>
            <a:off x="311700" y="941575"/>
            <a:ext cx="8520600" cy="3627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sz="3600"/>
              <a:t>Administration of tools on selected sample, considering ethical issues, considering time schedule etc.</a:t>
            </a:r>
            <a:endParaRPr sz="36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82"/>
          <p:cNvSpPr txBox="1"/>
          <p:nvPr>
            <p:ph type="title"/>
          </p:nvPr>
        </p:nvSpPr>
        <p:spPr>
          <a:xfrm>
            <a:off x="324475" y="148225"/>
            <a:ext cx="8416800" cy="1373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6100"/>
              <a:t>ANALYSIS OF DATA</a:t>
            </a:r>
            <a:endParaRPr sz="7100"/>
          </a:p>
        </p:txBody>
      </p:sp>
      <p:sp>
        <p:nvSpPr>
          <p:cNvPr id="550" name="Google Shape;550;p82"/>
          <p:cNvSpPr txBox="1"/>
          <p:nvPr>
            <p:ph idx="1" type="body"/>
          </p:nvPr>
        </p:nvSpPr>
        <p:spPr>
          <a:xfrm>
            <a:off x="324475" y="1920450"/>
            <a:ext cx="8494800" cy="270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600"/>
              <a:t>Analyse the data using suitable statistical procedures.</a:t>
            </a:r>
            <a:endParaRPr sz="2600"/>
          </a:p>
          <a:p>
            <a:pPr indent="0" lvl="0" marL="0" rtl="0" algn="ctr">
              <a:spcBef>
                <a:spcPts val="1600"/>
              </a:spcBef>
              <a:spcAft>
                <a:spcPts val="0"/>
              </a:spcAft>
              <a:buNone/>
            </a:pPr>
            <a:r>
              <a:rPr lang="en-GB" sz="2900"/>
              <a:t>UNIVARIATE ANALYSIS                               </a:t>
            </a:r>
            <a:endParaRPr sz="2900"/>
          </a:p>
          <a:p>
            <a:pPr indent="0" lvl="0" marL="0" rtl="0" algn="ctr">
              <a:spcBef>
                <a:spcPts val="1600"/>
              </a:spcBef>
              <a:spcAft>
                <a:spcPts val="0"/>
              </a:spcAft>
              <a:buNone/>
            </a:pPr>
            <a:r>
              <a:rPr lang="en-GB" sz="2900"/>
              <a:t> BIVARIATE ANALYSIS                        </a:t>
            </a:r>
            <a:endParaRPr sz="2900"/>
          </a:p>
          <a:p>
            <a:pPr indent="0" lvl="0" marL="0" rtl="0" algn="ctr">
              <a:spcBef>
                <a:spcPts val="1600"/>
              </a:spcBef>
              <a:spcAft>
                <a:spcPts val="1600"/>
              </a:spcAft>
              <a:buNone/>
            </a:pPr>
            <a:r>
              <a:rPr lang="en-GB" sz="2900"/>
              <a:t>MULTIVARIATE ANALYSIS</a:t>
            </a:r>
            <a:endParaRPr sz="29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83"/>
          <p:cNvSpPr txBox="1"/>
          <p:nvPr>
            <p:ph type="title"/>
          </p:nvPr>
        </p:nvSpPr>
        <p:spPr>
          <a:xfrm>
            <a:off x="155850" y="148225"/>
            <a:ext cx="8494800" cy="1373700"/>
          </a:xfrm>
          <a:prstGeom prst="rect">
            <a:avLst/>
          </a:prstGeom>
        </p:spPr>
        <p:txBody>
          <a:bodyPr anchorCtr="0" anchor="b" bIns="91425" lIns="91425" spcFirstLastPara="1" rIns="91425" wrap="square" tIns="91425">
            <a:noAutofit/>
          </a:bodyPr>
          <a:lstStyle/>
          <a:p>
            <a:pPr indent="0" lvl="0" marL="0" rtl="0" algn="ctr">
              <a:lnSpc>
                <a:spcPct val="115000"/>
              </a:lnSpc>
              <a:spcBef>
                <a:spcPts val="0"/>
              </a:spcBef>
              <a:spcAft>
                <a:spcPts val="1600"/>
              </a:spcAft>
              <a:buNone/>
            </a:pPr>
            <a:r>
              <a:rPr b="0" lang="en-GB" sz="4600">
                <a:solidFill>
                  <a:srgbClr val="FFFFFF"/>
                </a:solidFill>
              </a:rPr>
              <a:t>UNIVARIATE ANALYSIS </a:t>
            </a:r>
            <a:endParaRPr sz="4500">
              <a:solidFill>
                <a:srgbClr val="FFFFFF"/>
              </a:solidFill>
            </a:endParaRPr>
          </a:p>
        </p:txBody>
      </p:sp>
      <p:sp>
        <p:nvSpPr>
          <p:cNvPr id="556" name="Google Shape;556;p83"/>
          <p:cNvSpPr txBox="1"/>
          <p:nvPr>
            <p:ph idx="1" type="body"/>
          </p:nvPr>
        </p:nvSpPr>
        <p:spPr>
          <a:xfrm>
            <a:off x="324475" y="1920450"/>
            <a:ext cx="8494800" cy="270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00" u="sng"/>
              <a:t>Involves one dependent variable</a:t>
            </a:r>
            <a:r>
              <a:rPr lang="en-GB" sz="2400"/>
              <a:t> and one or more independent variables</a:t>
            </a:r>
            <a:endParaRPr sz="2400"/>
          </a:p>
          <a:p>
            <a:pPr indent="-381000" lvl="0" marL="457200" rtl="0" algn="l">
              <a:spcBef>
                <a:spcPts val="1600"/>
              </a:spcBef>
              <a:spcAft>
                <a:spcPts val="0"/>
              </a:spcAft>
              <a:buSzPts val="2400"/>
              <a:buAutoNum type="arabicParenR"/>
            </a:pPr>
            <a:r>
              <a:rPr lang="en-GB" sz="2400"/>
              <a:t>One independent variable - Linear regression- ANOVA  (with more than 2 groups) and t-test (with 2 groups)</a:t>
            </a:r>
            <a:endParaRPr sz="2400"/>
          </a:p>
          <a:p>
            <a:pPr indent="-381000" lvl="0" marL="457200" rtl="0" algn="l">
              <a:spcBef>
                <a:spcPts val="0"/>
              </a:spcBef>
              <a:spcAft>
                <a:spcPts val="0"/>
              </a:spcAft>
              <a:buSzPts val="2400"/>
              <a:buAutoNum type="arabicParenR"/>
            </a:pPr>
            <a:r>
              <a:rPr lang="en-GB" sz="2400"/>
              <a:t>More than one independent variable - Multiple regression</a:t>
            </a:r>
            <a:endParaRPr sz="2400"/>
          </a:p>
          <a:p>
            <a:pPr indent="0" lvl="0" marL="457200" rtl="0" algn="l">
              <a:spcBef>
                <a:spcPts val="1600"/>
              </a:spcBef>
              <a:spcAft>
                <a:spcPts val="1600"/>
              </a:spcAft>
              <a:buNone/>
            </a:pPr>
            <a:r>
              <a:t/>
            </a:r>
            <a:endParaRPr sz="24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84"/>
          <p:cNvSpPr txBox="1"/>
          <p:nvPr>
            <p:ph type="title"/>
          </p:nvPr>
        </p:nvSpPr>
        <p:spPr>
          <a:xfrm>
            <a:off x="324475" y="148225"/>
            <a:ext cx="8023200" cy="1373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5500"/>
              <a:t>LINEAR REGRESSION</a:t>
            </a:r>
            <a:endParaRPr sz="5500"/>
          </a:p>
        </p:txBody>
      </p:sp>
      <p:sp>
        <p:nvSpPr>
          <p:cNvPr id="562" name="Google Shape;562;p84"/>
          <p:cNvSpPr txBox="1"/>
          <p:nvPr>
            <p:ph idx="1" type="body"/>
          </p:nvPr>
        </p:nvSpPr>
        <p:spPr>
          <a:xfrm>
            <a:off x="324475" y="1920450"/>
            <a:ext cx="8494800" cy="3012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arenR"/>
            </a:pPr>
            <a:r>
              <a:rPr lang="en-GB"/>
              <a:t>ANOVA - One dependent variable and one independent variable </a:t>
            </a:r>
            <a:r>
              <a:rPr lang="en-GB" u="sng"/>
              <a:t>with more than two groups.</a:t>
            </a:r>
            <a:endParaRPr u="sng"/>
          </a:p>
          <a:p>
            <a:pPr indent="-342900" lvl="0" marL="457200" rtl="0" algn="l">
              <a:spcBef>
                <a:spcPts val="0"/>
              </a:spcBef>
              <a:spcAft>
                <a:spcPts val="0"/>
              </a:spcAft>
              <a:buSzPts val="1800"/>
              <a:buAutoNum type="arabicParenR"/>
            </a:pPr>
            <a:r>
              <a:rPr lang="en-GB"/>
              <a:t>T-test - One dependent variable and one independent variable </a:t>
            </a:r>
            <a:r>
              <a:rPr lang="en-GB" u="sng"/>
              <a:t>with two groups. </a:t>
            </a:r>
            <a:r>
              <a:rPr lang="en-GB"/>
              <a:t>Compares the mean.</a:t>
            </a:r>
            <a:endParaRPr/>
          </a:p>
          <a:p>
            <a:pPr indent="0" lvl="0" marL="457200" rtl="0" algn="l">
              <a:spcBef>
                <a:spcPts val="1600"/>
              </a:spcBef>
              <a:spcAft>
                <a:spcPts val="0"/>
              </a:spcAft>
              <a:buNone/>
            </a:pPr>
            <a:r>
              <a:rPr b="1" lang="en-GB" u="sng"/>
              <a:t>ANOVA  (Multiple regression)</a:t>
            </a:r>
            <a:endParaRPr b="1" u="sng"/>
          </a:p>
          <a:p>
            <a:pPr indent="0" lvl="0" marL="457200" rtl="0" algn="l">
              <a:spcBef>
                <a:spcPts val="1600"/>
              </a:spcBef>
              <a:spcAft>
                <a:spcPts val="0"/>
              </a:spcAft>
              <a:buNone/>
            </a:pPr>
            <a:r>
              <a:rPr lang="en-GB"/>
              <a:t>TWO WAY ANOVA (one de. Vari. &amp; two inde. va.)</a:t>
            </a:r>
            <a:endParaRPr/>
          </a:p>
          <a:p>
            <a:pPr indent="0" lvl="0" marL="457200" rtl="0" algn="l">
              <a:spcBef>
                <a:spcPts val="1600"/>
              </a:spcBef>
              <a:spcAft>
                <a:spcPts val="1600"/>
              </a:spcAft>
              <a:buNone/>
            </a:pPr>
            <a:r>
              <a:rPr lang="en-GB"/>
              <a:t>THREE WAY ANOVA (one de. Vari. &amp; three inde. va.)</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85"/>
          <p:cNvSpPr txBox="1"/>
          <p:nvPr>
            <p:ph type="title"/>
          </p:nvPr>
        </p:nvSpPr>
        <p:spPr>
          <a:xfrm>
            <a:off x="332325" y="1096875"/>
            <a:ext cx="8269200" cy="2949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BIVARIATE ANALYSIS</a:t>
            </a:r>
            <a:endParaRPr/>
          </a:p>
          <a:p>
            <a:pPr indent="0" lvl="0" marL="0" rtl="0" algn="ctr">
              <a:spcBef>
                <a:spcPts val="0"/>
              </a:spcBef>
              <a:spcAft>
                <a:spcPts val="0"/>
              </a:spcAft>
              <a:buNone/>
            </a:pPr>
            <a:r>
              <a:t/>
            </a:r>
            <a:endParaRPr/>
          </a:p>
          <a:p>
            <a:pPr indent="0" lvl="0" marL="0" rtl="0" algn="just">
              <a:spcBef>
                <a:spcPts val="0"/>
              </a:spcBef>
              <a:spcAft>
                <a:spcPts val="0"/>
              </a:spcAft>
              <a:buNone/>
            </a:pPr>
            <a:r>
              <a:rPr b="0" lang="en-GB" sz="2350">
                <a:solidFill>
                  <a:srgbClr val="202122"/>
                </a:solidFill>
                <a:highlight>
                  <a:srgbClr val="FFFFFF"/>
                </a:highlight>
                <a:latin typeface="Arial"/>
                <a:ea typeface="Arial"/>
                <a:cs typeface="Arial"/>
                <a:sym typeface="Arial"/>
              </a:rPr>
              <a:t> It is the analysis of the relationship between the two variables.C</a:t>
            </a:r>
            <a:r>
              <a:rPr b="0" lang="en-GB" sz="2400">
                <a:solidFill>
                  <a:srgbClr val="222222"/>
                </a:solidFill>
                <a:highlight>
                  <a:srgbClr val="FFFFFF"/>
                </a:highlight>
                <a:latin typeface="Arial"/>
                <a:ea typeface="Arial"/>
                <a:cs typeface="Arial"/>
                <a:sym typeface="Arial"/>
              </a:rPr>
              <a:t>onducted to determine whether a statistical association exists between two variables.</a:t>
            </a:r>
            <a:endParaRPr sz="61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86"/>
          <p:cNvSpPr txBox="1"/>
          <p:nvPr>
            <p:ph type="title"/>
          </p:nvPr>
        </p:nvSpPr>
        <p:spPr>
          <a:xfrm>
            <a:off x="265500" y="446175"/>
            <a:ext cx="4045200" cy="1269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CORRELATION</a:t>
            </a:r>
            <a:endParaRPr/>
          </a:p>
        </p:txBody>
      </p:sp>
      <p:sp>
        <p:nvSpPr>
          <p:cNvPr id="573" name="Google Shape;573;p86"/>
          <p:cNvSpPr txBox="1"/>
          <p:nvPr>
            <p:ph idx="1" type="subTitle"/>
          </p:nvPr>
        </p:nvSpPr>
        <p:spPr>
          <a:xfrm>
            <a:off x="265500" y="2305275"/>
            <a:ext cx="4045200" cy="1733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Pearson correlation</a:t>
            </a:r>
            <a:endParaRPr/>
          </a:p>
          <a:p>
            <a:pPr indent="0" lvl="0" marL="0" rtl="0" algn="ctr">
              <a:spcBef>
                <a:spcPts val="0"/>
              </a:spcBef>
              <a:spcAft>
                <a:spcPts val="0"/>
              </a:spcAft>
              <a:buNone/>
            </a:pPr>
            <a:r>
              <a:rPr lang="en-GB"/>
              <a:t>Spearman rank…</a:t>
            </a:r>
            <a:endParaRPr/>
          </a:p>
          <a:p>
            <a:pPr indent="0" lvl="0" marL="0" rtl="0" algn="ctr">
              <a:spcBef>
                <a:spcPts val="0"/>
              </a:spcBef>
              <a:spcAft>
                <a:spcPts val="0"/>
              </a:spcAft>
              <a:buNone/>
            </a:pPr>
            <a:r>
              <a:rPr lang="en-GB"/>
              <a:t>Does not imply causation</a:t>
            </a:r>
            <a:endParaRPr/>
          </a:p>
        </p:txBody>
      </p:sp>
      <p:sp>
        <p:nvSpPr>
          <p:cNvPr id="574" name="Google Shape;574;p86"/>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GB" sz="3000"/>
              <a:t>BIVARIATE ANALYSIS</a:t>
            </a:r>
            <a:endParaRPr sz="30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87"/>
          <p:cNvSpPr txBox="1"/>
          <p:nvPr>
            <p:ph type="ctrTitle"/>
          </p:nvPr>
        </p:nvSpPr>
        <p:spPr>
          <a:xfrm>
            <a:off x="973325" y="1341475"/>
            <a:ext cx="7553700" cy="2452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sz="5100"/>
              <a:t>MULTIVARIATE ANALYSIS</a:t>
            </a:r>
            <a:endParaRPr sz="51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88"/>
          <p:cNvSpPr txBox="1"/>
          <p:nvPr>
            <p:ph type="title"/>
          </p:nvPr>
        </p:nvSpPr>
        <p:spPr>
          <a:xfrm>
            <a:off x="811650" y="322250"/>
            <a:ext cx="7603800" cy="718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solidFill>
                  <a:schemeClr val="dk2"/>
                </a:solidFill>
              </a:rPr>
              <a:t>MULTIVARIATE ANALYSIS</a:t>
            </a:r>
            <a:endParaRPr>
              <a:solidFill>
                <a:schemeClr val="dk2"/>
              </a:solidFill>
            </a:endParaRPr>
          </a:p>
        </p:txBody>
      </p:sp>
      <p:sp>
        <p:nvSpPr>
          <p:cNvPr id="585" name="Google Shape;585;p88"/>
          <p:cNvSpPr txBox="1"/>
          <p:nvPr>
            <p:ph idx="1" type="body"/>
          </p:nvPr>
        </p:nvSpPr>
        <p:spPr>
          <a:xfrm>
            <a:off x="557725" y="1127850"/>
            <a:ext cx="8068200" cy="334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100"/>
              <a:t>More than one dependent variable and one or more independent variable.</a:t>
            </a:r>
            <a:endParaRPr sz="3100"/>
          </a:p>
          <a:p>
            <a:pPr indent="0" lvl="0" marL="0" rtl="0" algn="ctr">
              <a:spcBef>
                <a:spcPts val="1600"/>
              </a:spcBef>
              <a:spcAft>
                <a:spcPts val="0"/>
              </a:spcAft>
              <a:buNone/>
            </a:pPr>
            <a:r>
              <a:rPr lang="en-GB" sz="3100"/>
              <a:t>MANOVA can be used.</a:t>
            </a:r>
            <a:endParaRPr sz="3100"/>
          </a:p>
          <a:p>
            <a:pPr indent="0" lvl="0" marL="0" rtl="0" algn="ctr">
              <a:spcBef>
                <a:spcPts val="1600"/>
              </a:spcBef>
              <a:spcAft>
                <a:spcPts val="1600"/>
              </a:spcAft>
              <a:buNone/>
            </a:pPr>
            <a:r>
              <a:rPr lang="en-GB" sz="3100"/>
              <a:t>One way, Two way etc. MANOVA  depending upon the number of independent variable.</a:t>
            </a:r>
            <a:endParaRPr sz="3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44"/>
          <p:cNvSpPr txBox="1"/>
          <p:nvPr>
            <p:ph type="title"/>
          </p:nvPr>
        </p:nvSpPr>
        <p:spPr>
          <a:xfrm>
            <a:off x="311700" y="607300"/>
            <a:ext cx="8520600" cy="2230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5500"/>
              <a:t>TO CREATE KNOWLEDGE</a:t>
            </a:r>
            <a:endParaRPr sz="5500"/>
          </a:p>
        </p:txBody>
      </p:sp>
      <p:sp>
        <p:nvSpPr>
          <p:cNvPr id="327" name="Google Shape;327;p44"/>
          <p:cNvSpPr txBox="1"/>
          <p:nvPr>
            <p:ph idx="1" type="body"/>
          </p:nvPr>
        </p:nvSpPr>
        <p:spPr>
          <a:xfrm>
            <a:off x="311700" y="3286600"/>
            <a:ext cx="8520600" cy="1281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Why?</a:t>
            </a:r>
            <a:endParaRPr/>
          </a:p>
          <a:p>
            <a:pPr indent="0" lvl="0" marL="0" rtl="0" algn="ctr">
              <a:spcBef>
                <a:spcPts val="1600"/>
              </a:spcBef>
              <a:spcAft>
                <a:spcPts val="1600"/>
              </a:spcAft>
              <a:buNone/>
            </a:pPr>
            <a:r>
              <a:rPr lang="en-GB"/>
              <a:t>The importance and responsibility of our task as a researcher.</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89"/>
          <p:cNvSpPr txBox="1"/>
          <p:nvPr>
            <p:ph type="title"/>
          </p:nvPr>
        </p:nvSpPr>
        <p:spPr>
          <a:xfrm>
            <a:off x="3019425" y="1662150"/>
            <a:ext cx="3105300" cy="181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GB"/>
              <a:t>Let us recollect</a:t>
            </a:r>
            <a:endParaRPr/>
          </a:p>
          <a:p>
            <a:pPr indent="0" lvl="0" marL="0" rtl="0" algn="ctr">
              <a:spcBef>
                <a:spcPts val="0"/>
              </a:spcBef>
              <a:spcAft>
                <a:spcPts val="0"/>
              </a:spcAft>
              <a:buNone/>
            </a:pPr>
            <a:r>
              <a:rPr lang="en-GB" u="sng"/>
              <a:t>Analysis of data</a:t>
            </a:r>
            <a:endParaRPr sz="3100" u="sng"/>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90"/>
          <p:cNvSpPr txBox="1"/>
          <p:nvPr>
            <p:ph type="title"/>
          </p:nvPr>
        </p:nvSpPr>
        <p:spPr>
          <a:xfrm>
            <a:off x="811650" y="799739"/>
            <a:ext cx="6458400" cy="1479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DISCUSSION </a:t>
            </a:r>
            <a:endParaRPr/>
          </a:p>
        </p:txBody>
      </p:sp>
      <p:sp>
        <p:nvSpPr>
          <p:cNvPr id="596" name="Google Shape;596;p90"/>
          <p:cNvSpPr txBox="1"/>
          <p:nvPr>
            <p:ph idx="1" type="body"/>
          </p:nvPr>
        </p:nvSpPr>
        <p:spPr>
          <a:xfrm>
            <a:off x="811650" y="2432039"/>
            <a:ext cx="6458400" cy="2037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A discussion on the data analysed.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91"/>
          <p:cNvSpPr txBox="1"/>
          <p:nvPr>
            <p:ph type="title"/>
          </p:nvPr>
        </p:nvSpPr>
        <p:spPr>
          <a:xfrm>
            <a:off x="1866150" y="902775"/>
            <a:ext cx="6472200" cy="100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LIMITATION &amp; DELIMITATION</a:t>
            </a:r>
            <a:endParaRPr/>
          </a:p>
        </p:txBody>
      </p:sp>
      <p:sp>
        <p:nvSpPr>
          <p:cNvPr id="602" name="Google Shape;602;p91"/>
          <p:cNvSpPr txBox="1"/>
          <p:nvPr>
            <p:ph idx="1" type="body"/>
          </p:nvPr>
        </p:nvSpPr>
        <p:spPr>
          <a:xfrm>
            <a:off x="5208450" y="1908975"/>
            <a:ext cx="3129900" cy="268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2300" u="sng"/>
              <a:t>DELIMITATION</a:t>
            </a:r>
            <a:endParaRPr sz="2300" u="sng"/>
          </a:p>
          <a:p>
            <a:pPr indent="0" lvl="0" marL="0" rtl="0" algn="just">
              <a:spcBef>
                <a:spcPts val="1600"/>
              </a:spcBef>
              <a:spcAft>
                <a:spcPts val="0"/>
              </a:spcAft>
              <a:buNone/>
            </a:pPr>
            <a:r>
              <a:rPr lang="en-GB" sz="2200"/>
              <a:t>Choices made by the researcher. The boundary set by the researcher for the study.</a:t>
            </a:r>
            <a:endParaRPr sz="2200"/>
          </a:p>
          <a:p>
            <a:pPr indent="0" lvl="0" marL="0" rtl="0" algn="ctr">
              <a:spcBef>
                <a:spcPts val="1600"/>
              </a:spcBef>
              <a:spcAft>
                <a:spcPts val="1600"/>
              </a:spcAft>
              <a:buNone/>
            </a:pPr>
            <a:r>
              <a:rPr lang="en-GB" sz="950">
                <a:solidFill>
                  <a:srgbClr val="666666"/>
                </a:solidFill>
                <a:highlight>
                  <a:srgbClr val="FFFFFF"/>
                </a:highlight>
                <a:latin typeface="Verdana"/>
                <a:ea typeface="Verdana"/>
                <a:cs typeface="Verdana"/>
                <a:sym typeface="Verdana"/>
              </a:rPr>
              <a:t> </a:t>
            </a:r>
            <a:endParaRPr sz="2300" u="sng"/>
          </a:p>
        </p:txBody>
      </p:sp>
      <p:sp>
        <p:nvSpPr>
          <p:cNvPr id="603" name="Google Shape;603;p91"/>
          <p:cNvSpPr txBox="1"/>
          <p:nvPr>
            <p:ph idx="2" type="body"/>
          </p:nvPr>
        </p:nvSpPr>
        <p:spPr>
          <a:xfrm>
            <a:off x="1165025" y="1995425"/>
            <a:ext cx="3831000" cy="259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2200" u="sng"/>
              <a:t>LIMITATION</a:t>
            </a:r>
            <a:endParaRPr sz="2200" u="sng"/>
          </a:p>
          <a:p>
            <a:pPr indent="0" lvl="0" marL="0" rtl="0" algn="just">
              <a:spcBef>
                <a:spcPts val="1600"/>
              </a:spcBef>
              <a:spcAft>
                <a:spcPts val="0"/>
              </a:spcAft>
              <a:buNone/>
            </a:pPr>
            <a:r>
              <a:rPr lang="en-GB" sz="2100"/>
              <a:t>The influences the researcher cannot control that places restrictions on methodology and conclusions. Like the extraneous variables etc.</a:t>
            </a:r>
            <a:endParaRPr sz="2100"/>
          </a:p>
          <a:p>
            <a:pPr indent="0" lvl="0" marL="0" rtl="0" algn="l">
              <a:spcBef>
                <a:spcPts val="1600"/>
              </a:spcBef>
              <a:spcAft>
                <a:spcPts val="1200"/>
              </a:spcAft>
              <a:buNone/>
            </a:pPr>
            <a:r>
              <a:rPr lang="en-GB" sz="1100">
                <a:solidFill>
                  <a:srgbClr val="222222"/>
                </a:solidFill>
                <a:highlight>
                  <a:srgbClr val="FFFFFF"/>
                </a:highlight>
                <a:latin typeface="Arial"/>
                <a:ea typeface="Arial"/>
                <a:cs typeface="Arial"/>
                <a:sym typeface="Arial"/>
              </a:rPr>
              <a:t>a</a:t>
            </a:r>
            <a:endParaRPr sz="1100">
              <a:solidFill>
                <a:srgbClr val="222222"/>
              </a:solidFill>
              <a:highlight>
                <a:srgbClr val="FFFFFF"/>
              </a:highlight>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92"/>
          <p:cNvSpPr txBox="1"/>
          <p:nvPr>
            <p:ph type="title"/>
          </p:nvPr>
        </p:nvSpPr>
        <p:spPr>
          <a:xfrm>
            <a:off x="2490825" y="816000"/>
            <a:ext cx="5856000" cy="1522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GB"/>
              <a:t>CONCLUSION &amp; RECOMMENDATIONS</a:t>
            </a:r>
            <a:endParaRPr/>
          </a:p>
        </p:txBody>
      </p:sp>
      <p:sp>
        <p:nvSpPr>
          <p:cNvPr id="609" name="Google Shape;609;p92"/>
          <p:cNvSpPr txBox="1"/>
          <p:nvPr>
            <p:ph idx="1" type="body"/>
          </p:nvPr>
        </p:nvSpPr>
        <p:spPr>
          <a:xfrm>
            <a:off x="2490825" y="2477400"/>
            <a:ext cx="5856000" cy="1907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5"/>
          <p:cNvSpPr txBox="1"/>
          <p:nvPr>
            <p:ph type="title"/>
          </p:nvPr>
        </p:nvSpPr>
        <p:spPr>
          <a:xfrm>
            <a:off x="324475" y="148225"/>
            <a:ext cx="8673600" cy="1373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5800"/>
              <a:t>WHAT IS KNOWLEDGE?</a:t>
            </a:r>
            <a:endParaRPr sz="6400"/>
          </a:p>
        </p:txBody>
      </p:sp>
      <p:sp>
        <p:nvSpPr>
          <p:cNvPr id="333" name="Google Shape;333;p45"/>
          <p:cNvSpPr txBox="1"/>
          <p:nvPr>
            <p:ph idx="1" type="body"/>
          </p:nvPr>
        </p:nvSpPr>
        <p:spPr>
          <a:xfrm>
            <a:off x="324475" y="1920450"/>
            <a:ext cx="8494800" cy="2704200"/>
          </a:xfrm>
          <a:prstGeom prst="rect">
            <a:avLst/>
          </a:prstGeom>
        </p:spPr>
        <p:txBody>
          <a:bodyPr anchorCtr="0" anchor="t" bIns="91425" lIns="91425" spcFirstLastPara="1" rIns="91425" wrap="square" tIns="91425">
            <a:noAutofit/>
          </a:bodyPr>
          <a:lstStyle/>
          <a:p>
            <a:pPr indent="0" lvl="0" marL="0" rtl="0" algn="just">
              <a:spcBef>
                <a:spcPts val="0"/>
              </a:spcBef>
              <a:spcAft>
                <a:spcPts val="1600"/>
              </a:spcAft>
              <a:buNone/>
            </a:pPr>
            <a:r>
              <a:rPr b="1" lang="en-GB" sz="3600">
                <a:solidFill>
                  <a:srgbClr val="222222"/>
                </a:solidFill>
                <a:highlight>
                  <a:srgbClr val="FFFFFF"/>
                </a:highlight>
                <a:latin typeface="Arial"/>
                <a:ea typeface="Arial"/>
                <a:cs typeface="Arial"/>
                <a:sym typeface="Arial"/>
              </a:rPr>
              <a:t>Knowledge</a:t>
            </a:r>
            <a:r>
              <a:rPr lang="en-GB" sz="3600">
                <a:solidFill>
                  <a:srgbClr val="222222"/>
                </a:solidFill>
                <a:highlight>
                  <a:srgbClr val="FFFFFF"/>
                </a:highlight>
                <a:latin typeface="Arial"/>
                <a:ea typeface="Arial"/>
                <a:cs typeface="Arial"/>
                <a:sym typeface="Arial"/>
              </a:rPr>
              <a:t> is a familiarity, awareness, or understanding of someone or something, such as facts, skills or objects. (facts believed to be true)</a:t>
            </a:r>
            <a:endParaRPr sz="4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1000"/>
                                        <p:tgtEl>
                                          <p:spTgt spid="333"/>
                                        </p:tgtEl>
                                        <p:attrNameLst>
                                          <p:attrName>ppt_w</p:attrName>
                                        </p:attrNameLst>
                                      </p:cBhvr>
                                      <p:tavLst>
                                        <p:tav fmla="" tm="0">
                                          <p:val>
                                            <p:strVal val="#ppt_w"/>
                                          </p:val>
                                        </p:tav>
                                        <p:tav fmla="" tm="100000">
                                          <p:val>
                                            <p:strVal val="0"/>
                                          </p:val>
                                        </p:tav>
                                      </p:tavLst>
                                    </p:anim>
                                    <p:anim calcmode="lin" valueType="num">
                                      <p:cBhvr additive="base">
                                        <p:cTn dur="1000"/>
                                        <p:tgtEl>
                                          <p:spTgt spid="333"/>
                                        </p:tgtEl>
                                        <p:attrNameLst>
                                          <p:attrName>ppt_h</p:attrName>
                                        </p:attrNameLst>
                                      </p:cBhvr>
                                      <p:tavLst>
                                        <p:tav fmla="" tm="0">
                                          <p:val>
                                            <p:strVal val="#ppt_h"/>
                                          </p:val>
                                        </p:tav>
                                        <p:tav fmla="" tm="100000">
                                          <p:val>
                                            <p:strVal val="0"/>
                                          </p:val>
                                        </p:tav>
                                      </p:tavLst>
                                    </p:anim>
                                    <p:set>
                                      <p:cBhvr>
                                        <p:cTn dur="1" fill="hold">
                                          <p:stCondLst>
                                            <p:cond delay="1000"/>
                                          </p:stCondLst>
                                        </p:cTn>
                                        <p:tgtEl>
                                          <p:spTgt spid="33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6"/>
          <p:cNvSpPr txBox="1"/>
          <p:nvPr>
            <p:ph type="title"/>
          </p:nvPr>
        </p:nvSpPr>
        <p:spPr>
          <a:xfrm>
            <a:off x="490250" y="526350"/>
            <a:ext cx="8259900" cy="409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i="1" lang="en-GB" sz="5800"/>
              <a:t>HOW DO WE ACQUIRE KNOWLEDGE ?</a:t>
            </a:r>
            <a:endParaRPr b="1" i="1" sz="5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7"/>
          <p:cNvSpPr txBox="1"/>
          <p:nvPr>
            <p:ph type="title"/>
          </p:nvPr>
        </p:nvSpPr>
        <p:spPr>
          <a:xfrm>
            <a:off x="265500" y="316700"/>
            <a:ext cx="3465000" cy="417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sz="4300"/>
              <a:t>DO WE ACQUIRE ALL KNOWLEDGE THRUOGH RESAERCH</a:t>
            </a:r>
            <a:r>
              <a:rPr lang="en-GB"/>
              <a:t>?</a:t>
            </a:r>
            <a:endParaRPr/>
          </a:p>
        </p:txBody>
      </p:sp>
      <p:sp>
        <p:nvSpPr>
          <p:cNvPr id="344" name="Google Shape;344;p47"/>
          <p:cNvSpPr txBox="1"/>
          <p:nvPr>
            <p:ph idx="1" type="subTitle"/>
          </p:nvPr>
        </p:nvSpPr>
        <p:spPr>
          <a:xfrm>
            <a:off x="265500" y="3009000"/>
            <a:ext cx="3163500" cy="123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47"/>
          <p:cNvSpPr txBox="1"/>
          <p:nvPr>
            <p:ph idx="2" type="body"/>
          </p:nvPr>
        </p:nvSpPr>
        <p:spPr>
          <a:xfrm>
            <a:off x="4283675" y="992575"/>
            <a:ext cx="4407300" cy="31581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en-GB" sz="5800"/>
              <a:t>YES /NO</a:t>
            </a:r>
            <a:endParaRPr sz="5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8"/>
          <p:cNvSpPr txBox="1"/>
          <p:nvPr>
            <p:ph type="title"/>
          </p:nvPr>
        </p:nvSpPr>
        <p:spPr>
          <a:xfrm>
            <a:off x="265500" y="2255700"/>
            <a:ext cx="3163500" cy="66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Poppins"/>
                <a:ea typeface="Poppins"/>
                <a:cs typeface="Poppins"/>
                <a:sym typeface="Poppins"/>
              </a:rPr>
              <a:t>KNOWLEDGE</a:t>
            </a:r>
            <a:endParaRPr b="1">
              <a:latin typeface="Poppins"/>
              <a:ea typeface="Poppins"/>
              <a:cs typeface="Poppins"/>
              <a:sym typeface="Poppins"/>
            </a:endParaRPr>
          </a:p>
        </p:txBody>
      </p:sp>
      <p:sp>
        <p:nvSpPr>
          <p:cNvPr id="351" name="Google Shape;351;p48"/>
          <p:cNvSpPr txBox="1"/>
          <p:nvPr>
            <p:ph idx="1" type="subTitle"/>
          </p:nvPr>
        </p:nvSpPr>
        <p:spPr>
          <a:xfrm>
            <a:off x="265500" y="3009000"/>
            <a:ext cx="3163500" cy="123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48"/>
          <p:cNvSpPr txBox="1"/>
          <p:nvPr>
            <p:ph idx="2" type="body"/>
          </p:nvPr>
        </p:nvSpPr>
        <p:spPr>
          <a:xfrm>
            <a:off x="4283675" y="992575"/>
            <a:ext cx="4407300" cy="3158100"/>
          </a:xfrm>
          <a:prstGeom prst="rect">
            <a:avLst/>
          </a:prstGeom>
        </p:spPr>
        <p:txBody>
          <a:bodyPr anchorCtr="0" anchor="ctr" bIns="91425" lIns="91425" spcFirstLastPara="1" rIns="91425" wrap="square" tIns="91425">
            <a:noAutofit/>
          </a:bodyPr>
          <a:lstStyle/>
          <a:p>
            <a:pPr indent="-425450" lvl="0" marL="457200" rtl="0" algn="l">
              <a:spcBef>
                <a:spcPts val="0"/>
              </a:spcBef>
              <a:spcAft>
                <a:spcPts val="0"/>
              </a:spcAft>
              <a:buSzPts val="3100"/>
              <a:buFont typeface="Poppins"/>
              <a:buChar char="●"/>
            </a:pPr>
            <a:r>
              <a:rPr i="1" lang="en-GB" sz="3100">
                <a:latin typeface="Poppins"/>
                <a:ea typeface="Poppins"/>
                <a:cs typeface="Poppins"/>
                <a:sym typeface="Poppins"/>
              </a:rPr>
              <a:t>AUTHORITY</a:t>
            </a:r>
            <a:endParaRPr i="1" sz="3100">
              <a:latin typeface="Poppins"/>
              <a:ea typeface="Poppins"/>
              <a:cs typeface="Poppins"/>
              <a:sym typeface="Poppins"/>
            </a:endParaRPr>
          </a:p>
          <a:p>
            <a:pPr indent="-425450" lvl="0" marL="457200" rtl="0" algn="l">
              <a:spcBef>
                <a:spcPts val="0"/>
              </a:spcBef>
              <a:spcAft>
                <a:spcPts val="0"/>
              </a:spcAft>
              <a:buSzPts val="3100"/>
              <a:buFont typeface="Poppins"/>
              <a:buChar char="●"/>
            </a:pPr>
            <a:r>
              <a:rPr i="1" lang="en-GB" sz="3100">
                <a:latin typeface="Poppins"/>
                <a:ea typeface="Poppins"/>
                <a:cs typeface="Poppins"/>
                <a:sym typeface="Poppins"/>
              </a:rPr>
              <a:t>INTUITION</a:t>
            </a:r>
            <a:endParaRPr i="1" sz="3100">
              <a:latin typeface="Poppins"/>
              <a:ea typeface="Poppins"/>
              <a:cs typeface="Poppins"/>
              <a:sym typeface="Poppins"/>
            </a:endParaRPr>
          </a:p>
          <a:p>
            <a:pPr indent="-425450" lvl="0" marL="457200" rtl="0" algn="l">
              <a:spcBef>
                <a:spcPts val="0"/>
              </a:spcBef>
              <a:spcAft>
                <a:spcPts val="0"/>
              </a:spcAft>
              <a:buSzPts val="3100"/>
              <a:buFont typeface="Poppins"/>
              <a:buChar char="●"/>
            </a:pPr>
            <a:r>
              <a:rPr i="1" lang="en-GB" sz="3100">
                <a:latin typeface="Poppins"/>
                <a:ea typeface="Poppins"/>
                <a:cs typeface="Poppins"/>
                <a:sym typeface="Poppins"/>
              </a:rPr>
              <a:t>RATIONALISM</a:t>
            </a:r>
            <a:endParaRPr i="1" sz="3100">
              <a:latin typeface="Poppins"/>
              <a:ea typeface="Poppins"/>
              <a:cs typeface="Poppins"/>
              <a:sym typeface="Poppins"/>
            </a:endParaRPr>
          </a:p>
          <a:p>
            <a:pPr indent="-425450" lvl="0" marL="457200" rtl="0" algn="l">
              <a:spcBef>
                <a:spcPts val="0"/>
              </a:spcBef>
              <a:spcAft>
                <a:spcPts val="0"/>
              </a:spcAft>
              <a:buSzPts val="3100"/>
              <a:buFont typeface="Poppins"/>
              <a:buChar char="●"/>
            </a:pPr>
            <a:r>
              <a:rPr i="1" lang="en-GB" sz="3100">
                <a:latin typeface="Poppins"/>
                <a:ea typeface="Poppins"/>
                <a:cs typeface="Poppins"/>
                <a:sym typeface="Poppins"/>
              </a:rPr>
              <a:t>EMPIRICISM</a:t>
            </a:r>
            <a:endParaRPr i="1" sz="3100">
              <a:latin typeface="Poppins"/>
              <a:ea typeface="Poppins"/>
              <a:cs typeface="Poppins"/>
              <a:sym typeface="Poppins"/>
            </a:endParaRPr>
          </a:p>
          <a:p>
            <a:pPr indent="-425450" lvl="0" marL="457200" rtl="0" algn="l">
              <a:spcBef>
                <a:spcPts val="0"/>
              </a:spcBef>
              <a:spcAft>
                <a:spcPts val="0"/>
              </a:spcAft>
              <a:buSzPts val="3100"/>
              <a:buFont typeface="Poppins"/>
              <a:buChar char="●"/>
            </a:pPr>
            <a:r>
              <a:rPr i="1" lang="en-GB" sz="3100">
                <a:latin typeface="Poppins"/>
                <a:ea typeface="Poppins"/>
                <a:cs typeface="Poppins"/>
                <a:sym typeface="Poppins"/>
              </a:rPr>
              <a:t>SCIENTIFIC METHOD</a:t>
            </a:r>
            <a:endParaRPr i="1" sz="3100">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1000"/>
                                        <p:tgtEl>
                                          <p:spTgt spid="3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