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6"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p:regular r:id="rId26"/>
      <p:bold r:id="rId27"/>
      <p:italic r:id="rId28"/>
      <p:boldItalic r:id="rId29"/>
    </p:embeddedFont>
    <p:embeddedFont>
      <p:font typeface="Poppins"/>
      <p:regular r:id="rId30"/>
      <p:bold r:id="rId31"/>
      <p:italic r:id="rId32"/>
      <p:boldItalic r:id="rId33"/>
    </p:embeddedFont>
    <p:embeddedFont>
      <p:font typeface="Poppins SemiBold"/>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slide" Target="slides/slide20.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Poppins-bold.fntdata"/><Relationship Id="rId30" Type="http://schemas.openxmlformats.org/officeDocument/2006/relationships/font" Target="fonts/Poppins-regular.fntdata"/><Relationship Id="rId11" Type="http://schemas.openxmlformats.org/officeDocument/2006/relationships/slide" Target="slides/slide6.xml"/><Relationship Id="rId33" Type="http://schemas.openxmlformats.org/officeDocument/2006/relationships/font" Target="fonts/Poppins-boldItalic.fntdata"/><Relationship Id="rId10" Type="http://schemas.openxmlformats.org/officeDocument/2006/relationships/slide" Target="slides/slide5.xml"/><Relationship Id="rId32" Type="http://schemas.openxmlformats.org/officeDocument/2006/relationships/font" Target="fonts/Poppins-italic.fntdata"/><Relationship Id="rId13" Type="http://schemas.openxmlformats.org/officeDocument/2006/relationships/slide" Target="slides/slide8.xml"/><Relationship Id="rId35" Type="http://schemas.openxmlformats.org/officeDocument/2006/relationships/font" Target="fonts/PoppinsSemiBold-bold.fntdata"/><Relationship Id="rId12" Type="http://schemas.openxmlformats.org/officeDocument/2006/relationships/slide" Target="slides/slide7.xml"/><Relationship Id="rId34" Type="http://schemas.openxmlformats.org/officeDocument/2006/relationships/font" Target="fonts/PoppinsSemiBold-regular.fntdata"/><Relationship Id="rId15" Type="http://schemas.openxmlformats.org/officeDocument/2006/relationships/slide" Target="slides/slide10.xml"/><Relationship Id="rId37" Type="http://schemas.openxmlformats.org/officeDocument/2006/relationships/font" Target="fonts/PoppinsSemiBold-boldItalic.fntdata"/><Relationship Id="rId14" Type="http://schemas.openxmlformats.org/officeDocument/2006/relationships/slide" Target="slides/slide9.xml"/><Relationship Id="rId36" Type="http://schemas.openxmlformats.org/officeDocument/2006/relationships/font" Target="fonts/PoppinsSemi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536162bd98_0_1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536162bd98_0_1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300">
                <a:solidFill>
                  <a:srgbClr val="111111"/>
                </a:solidFill>
                <a:highlight>
                  <a:srgbClr val="FFFFFF"/>
                </a:highlight>
              </a:rPr>
              <a:t>Sampling is a process used in statistical analysis in which a predetermined number of observations are taken from a larger population. The methodology used to sample from a larger population depends on the type of analysis being performed, but it may include simple random sampling or systematic sampling.</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9a62faf1d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9a62faf1d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You want to study the  parenting styles among primary school children of certain area in India.. Population may be thousand. But the native state of children are different. Mainly from 4 states. But the it is not proportionate. You think that the state from which they come from had an significant influence on parenting style. So you may divide the population according to their native place and select them proportionately for the sample..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9b1c6b23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9b1c6b23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983d0ea9c8_1_3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983d0ea9c8_1_3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350">
                <a:solidFill>
                  <a:schemeClr val="dk1"/>
                </a:solidFill>
                <a:highlight>
                  <a:srgbClr val="FFFFFF"/>
                </a:highlight>
              </a:rPr>
              <a:t>researcher selects samples based on the subjective judgment of the researcher rather than random selection.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983d0ea9c8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983d0ea9c8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9b1c6b235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9b1c6b235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99363c33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99363c33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9a4f86c3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9a4f86c3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9a4f86c3f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9a4f86c3f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9a4f86c3f1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9a4f86c3f1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99f44f33d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99f44f33d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9a62faf1d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9a62faf1d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9937cbb22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9937cbb22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9a62faf1d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9a62faf1d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9a62faf1d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9a62faf1d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983d0ea9c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983d0ea9c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random sampling, </a:t>
            </a:r>
            <a:r>
              <a:rPr lang="en-GB" sz="1200">
                <a:solidFill>
                  <a:srgbClr val="222222"/>
                </a:solidFill>
                <a:highlight>
                  <a:srgbClr val="FFFFFF"/>
                </a:highlight>
              </a:rPr>
              <a:t>each member of the population has an equal and known chance of being selected.</a:t>
            </a:r>
            <a:endParaRPr sz="1200">
              <a:solidFill>
                <a:srgbClr val="222222"/>
              </a:solidFill>
              <a:highlight>
                <a:srgbClr val="FFFFFF"/>
              </a:highlight>
            </a:endParaRPr>
          </a:p>
          <a:p>
            <a:pPr indent="0" lvl="0" marL="0" rtl="0" algn="l">
              <a:spcBef>
                <a:spcPts val="0"/>
              </a:spcBef>
              <a:spcAft>
                <a:spcPts val="0"/>
              </a:spcAft>
              <a:buNone/>
            </a:pPr>
            <a:r>
              <a:rPr b="1" lang="en-GB" sz="1200">
                <a:solidFill>
                  <a:srgbClr val="222222"/>
                </a:solidFill>
                <a:highlight>
                  <a:srgbClr val="FFFFFF"/>
                </a:highlight>
              </a:rPr>
              <a:t>non</a:t>
            </a:r>
            <a:r>
              <a:rPr lang="en-GB" sz="1200">
                <a:solidFill>
                  <a:srgbClr val="222222"/>
                </a:solidFill>
                <a:highlight>
                  <a:srgbClr val="FFFFFF"/>
                </a:highlight>
              </a:rPr>
              <a:t>-</a:t>
            </a:r>
            <a:r>
              <a:rPr b="1" lang="en-GB" sz="1200">
                <a:solidFill>
                  <a:srgbClr val="222222"/>
                </a:solidFill>
                <a:highlight>
                  <a:srgbClr val="FFFFFF"/>
                </a:highlight>
              </a:rPr>
              <a:t>probability sampling</a:t>
            </a:r>
            <a:r>
              <a:rPr lang="en-GB" sz="1200">
                <a:solidFill>
                  <a:srgbClr val="222222"/>
                </a:solidFill>
                <a:highlight>
                  <a:srgbClr val="FFFFFF"/>
                </a:highlight>
              </a:rPr>
              <a:t> relies on the subjective judgement of the researcher.</a:t>
            </a:r>
            <a:endParaRPr sz="1200">
              <a:solidFill>
                <a:srgbClr val="222222"/>
              </a:solidFill>
              <a:highlight>
                <a:srgbClr val="FFFFFF"/>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983d0ea9c8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983d0ea9c8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983d0ea9c8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983d0ea9c8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Stratified - If there are 700 girls and 300 boys in a school, you may select 70 from girls and 30 from boys to ensure the representation.</a:t>
            </a:r>
            <a:endParaRPr/>
          </a:p>
          <a:p>
            <a:pPr indent="0" lvl="0" marL="0" rtl="0" algn="l">
              <a:spcBef>
                <a:spcPts val="0"/>
              </a:spcBef>
              <a:spcAft>
                <a:spcPts val="0"/>
              </a:spcAft>
              <a:buNone/>
            </a:pPr>
            <a:r>
              <a:rPr lang="en-GB"/>
              <a:t>Cluster - If there are 15 divisions for a standard in school select any 2 or 3 divisions in random taking all students from that division.</a:t>
            </a:r>
            <a:endParaRPr/>
          </a:p>
          <a:p>
            <a:pPr indent="0" lvl="0" marL="0" rtl="0" algn="l">
              <a:spcBef>
                <a:spcPts val="0"/>
              </a:spcBef>
              <a:spcAft>
                <a:spcPts val="0"/>
              </a:spcAft>
              <a:buNone/>
            </a:pPr>
            <a:r>
              <a:rPr lang="en-GB"/>
              <a:t>Systematic - Randomly select a starting number. Eg. every 5th member starting from number 3. In simple random we select every 5th starting from 1. (the starting number is selected in a random way like toss)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9a62faf1d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9a62faf1d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9a62faf1d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9a62faf1d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1"/>
              </a:buClr>
              <a:buSzPts val="12000"/>
              <a:buNone/>
              <a:defRPr sz="12000">
                <a:solidFill>
                  <a:schemeClr val="lt1"/>
                </a:solidFill>
              </a:defRPr>
            </a:lvl1pPr>
            <a:lvl2pPr lvl="1" rtl="0" algn="ctr">
              <a:spcBef>
                <a:spcPts val="0"/>
              </a:spcBef>
              <a:spcAft>
                <a:spcPts val="0"/>
              </a:spcAft>
              <a:buClr>
                <a:schemeClr val="lt1"/>
              </a:buClr>
              <a:buSzPts val="12000"/>
              <a:buNone/>
              <a:defRPr sz="12000">
                <a:solidFill>
                  <a:schemeClr val="lt1"/>
                </a:solidFill>
              </a:defRPr>
            </a:lvl2pPr>
            <a:lvl3pPr lvl="2" rtl="0" algn="ctr">
              <a:spcBef>
                <a:spcPts val="0"/>
              </a:spcBef>
              <a:spcAft>
                <a:spcPts val="0"/>
              </a:spcAft>
              <a:buClr>
                <a:schemeClr val="lt1"/>
              </a:buClr>
              <a:buSzPts val="12000"/>
              <a:buNone/>
              <a:defRPr sz="12000">
                <a:solidFill>
                  <a:schemeClr val="lt1"/>
                </a:solidFill>
              </a:defRPr>
            </a:lvl3pPr>
            <a:lvl4pPr lvl="3" rtl="0" algn="ctr">
              <a:spcBef>
                <a:spcPts val="0"/>
              </a:spcBef>
              <a:spcAft>
                <a:spcPts val="0"/>
              </a:spcAft>
              <a:buClr>
                <a:schemeClr val="lt1"/>
              </a:buClr>
              <a:buSzPts val="12000"/>
              <a:buNone/>
              <a:defRPr sz="12000">
                <a:solidFill>
                  <a:schemeClr val="lt1"/>
                </a:solidFill>
              </a:defRPr>
            </a:lvl4pPr>
            <a:lvl5pPr lvl="4" rtl="0" algn="ctr">
              <a:spcBef>
                <a:spcPts val="0"/>
              </a:spcBef>
              <a:spcAft>
                <a:spcPts val="0"/>
              </a:spcAft>
              <a:buClr>
                <a:schemeClr val="lt1"/>
              </a:buClr>
              <a:buSzPts val="12000"/>
              <a:buNone/>
              <a:defRPr sz="12000">
                <a:solidFill>
                  <a:schemeClr val="lt1"/>
                </a:solidFill>
              </a:defRPr>
            </a:lvl5pPr>
            <a:lvl6pPr lvl="5" rtl="0" algn="ctr">
              <a:spcBef>
                <a:spcPts val="0"/>
              </a:spcBef>
              <a:spcAft>
                <a:spcPts val="0"/>
              </a:spcAft>
              <a:buClr>
                <a:schemeClr val="lt1"/>
              </a:buClr>
              <a:buSzPts val="12000"/>
              <a:buNone/>
              <a:defRPr sz="12000">
                <a:solidFill>
                  <a:schemeClr val="lt1"/>
                </a:solidFill>
              </a:defRPr>
            </a:lvl6pPr>
            <a:lvl7pPr lvl="6" rtl="0" algn="ctr">
              <a:spcBef>
                <a:spcPts val="0"/>
              </a:spcBef>
              <a:spcAft>
                <a:spcPts val="0"/>
              </a:spcAft>
              <a:buClr>
                <a:schemeClr val="lt1"/>
              </a:buClr>
              <a:buSzPts val="12000"/>
              <a:buNone/>
              <a:defRPr sz="12000">
                <a:solidFill>
                  <a:schemeClr val="lt1"/>
                </a:solidFill>
              </a:defRPr>
            </a:lvl7pPr>
            <a:lvl8pPr lvl="7" rtl="0" algn="ctr">
              <a:spcBef>
                <a:spcPts val="0"/>
              </a:spcBef>
              <a:spcAft>
                <a:spcPts val="0"/>
              </a:spcAft>
              <a:buClr>
                <a:schemeClr val="lt1"/>
              </a:buClr>
              <a:buSzPts val="12000"/>
              <a:buNone/>
              <a:defRPr sz="12000">
                <a:solidFill>
                  <a:schemeClr val="lt1"/>
                </a:solidFill>
              </a:defRPr>
            </a:lvl8pPr>
            <a:lvl9pPr lvl="8" rtl="0"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Clr>
                <a:schemeClr val="lt1"/>
              </a:buClr>
              <a:buSzPts val="1800"/>
              <a:buChar char="●"/>
              <a:defRPr>
                <a:solidFill>
                  <a:schemeClr val="lt1"/>
                </a:solidFill>
              </a:defRPr>
            </a:lvl1pPr>
            <a:lvl2pPr indent="-317500" lvl="1" marL="914400" rtl="0" algn="ctr">
              <a:spcBef>
                <a:spcPts val="1600"/>
              </a:spcBef>
              <a:spcAft>
                <a:spcPts val="0"/>
              </a:spcAft>
              <a:buClr>
                <a:schemeClr val="lt1"/>
              </a:buClr>
              <a:buSzPts val="1400"/>
              <a:buChar char="○"/>
              <a:defRPr>
                <a:solidFill>
                  <a:schemeClr val="lt1"/>
                </a:solidFill>
              </a:defRPr>
            </a:lvl2pPr>
            <a:lvl3pPr indent="-317500" lvl="2" marL="1371600" rtl="0" algn="ctr">
              <a:spcBef>
                <a:spcPts val="1600"/>
              </a:spcBef>
              <a:spcAft>
                <a:spcPts val="0"/>
              </a:spcAft>
              <a:buClr>
                <a:schemeClr val="lt1"/>
              </a:buClr>
              <a:buSzPts val="1400"/>
              <a:buChar char="■"/>
              <a:defRPr>
                <a:solidFill>
                  <a:schemeClr val="lt1"/>
                </a:solidFill>
              </a:defRPr>
            </a:lvl3pPr>
            <a:lvl4pPr indent="-317500" lvl="3" marL="1828800" rtl="0" algn="ctr">
              <a:spcBef>
                <a:spcPts val="1600"/>
              </a:spcBef>
              <a:spcAft>
                <a:spcPts val="0"/>
              </a:spcAft>
              <a:buClr>
                <a:schemeClr val="lt1"/>
              </a:buClr>
              <a:buSzPts val="1400"/>
              <a:buChar char="●"/>
              <a:defRPr>
                <a:solidFill>
                  <a:schemeClr val="lt1"/>
                </a:solidFill>
              </a:defRPr>
            </a:lvl4pPr>
            <a:lvl5pPr indent="-317500" lvl="4" marL="2286000" rtl="0" algn="ctr">
              <a:spcBef>
                <a:spcPts val="1600"/>
              </a:spcBef>
              <a:spcAft>
                <a:spcPts val="0"/>
              </a:spcAft>
              <a:buClr>
                <a:schemeClr val="lt1"/>
              </a:buClr>
              <a:buSzPts val="1400"/>
              <a:buChar char="○"/>
              <a:defRPr>
                <a:solidFill>
                  <a:schemeClr val="lt1"/>
                </a:solidFill>
              </a:defRPr>
            </a:lvl5pPr>
            <a:lvl6pPr indent="-317500" lvl="5" marL="2743200" rtl="0" algn="ctr">
              <a:spcBef>
                <a:spcPts val="1600"/>
              </a:spcBef>
              <a:spcAft>
                <a:spcPts val="0"/>
              </a:spcAft>
              <a:buClr>
                <a:schemeClr val="lt1"/>
              </a:buClr>
              <a:buSzPts val="1400"/>
              <a:buChar char="■"/>
              <a:defRPr>
                <a:solidFill>
                  <a:schemeClr val="lt1"/>
                </a:solidFill>
              </a:defRPr>
            </a:lvl6pPr>
            <a:lvl7pPr indent="-317500" lvl="6" marL="3200400" rtl="0" algn="ctr">
              <a:spcBef>
                <a:spcPts val="1600"/>
              </a:spcBef>
              <a:spcAft>
                <a:spcPts val="0"/>
              </a:spcAft>
              <a:buClr>
                <a:schemeClr val="lt1"/>
              </a:buClr>
              <a:buSzPts val="1400"/>
              <a:buChar char="●"/>
              <a:defRPr>
                <a:solidFill>
                  <a:schemeClr val="lt1"/>
                </a:solidFill>
              </a:defRPr>
            </a:lvl7pPr>
            <a:lvl8pPr indent="-317500" lvl="7" marL="3657600" rtl="0" algn="ctr">
              <a:spcBef>
                <a:spcPts val="1600"/>
              </a:spcBef>
              <a:spcAft>
                <a:spcPts val="0"/>
              </a:spcAft>
              <a:buClr>
                <a:schemeClr val="lt1"/>
              </a:buClr>
              <a:buSzPts val="1400"/>
              <a:buChar char="○"/>
              <a:defRPr>
                <a:solidFill>
                  <a:schemeClr val="lt1"/>
                </a:solidFill>
              </a:defRPr>
            </a:lvl8pPr>
            <a:lvl9pPr indent="-317500" lvl="8" marL="4114800" rtl="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AUTOLAYOUT">
    <p:bg>
      <p:bgPr>
        <a:solidFill>
          <a:srgbClr val="FFFFFF"/>
        </a:solidFill>
      </p:bgPr>
    </p:bg>
    <p:spTree>
      <p:nvGrpSpPr>
        <p:cNvPr id="81" name="Shape 81"/>
        <p:cNvGrpSpPr/>
        <p:nvPr/>
      </p:nvGrpSpPr>
      <p:grpSpPr>
        <a:xfrm>
          <a:off x="0" y="0"/>
          <a:ext cx="0" cy="0"/>
          <a:chOff x="0" y="0"/>
          <a:chExt cx="0" cy="0"/>
        </a:xfrm>
      </p:grpSpPr>
      <p:sp>
        <p:nvSpPr>
          <p:cNvPr id="82" name="Google Shape;82;p13"/>
          <p:cNvSpPr/>
          <p:nvPr/>
        </p:nvSpPr>
        <p:spPr>
          <a:xfrm>
            <a:off x="0" y="0"/>
            <a:ext cx="91440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3"/>
          <p:cNvSpPr/>
          <p:nvPr/>
        </p:nvSpPr>
        <p:spPr>
          <a:xfrm>
            <a:off x="-29" y="0"/>
            <a:ext cx="9144000" cy="1741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3"/>
          <p:cNvSpPr/>
          <p:nvPr/>
        </p:nvSpPr>
        <p:spPr>
          <a:xfrm rot="-5400000">
            <a:off x="7406225" y="300"/>
            <a:ext cx="1738200" cy="1737300"/>
          </a:xfrm>
          <a:prstGeom prst="rtTriangle">
            <a:avLst/>
          </a:prstGeom>
          <a:solidFill>
            <a:srgbClr val="FFFFFF">
              <a:alpha val="43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3"/>
          <p:cNvSpPr txBox="1"/>
          <p:nvPr>
            <p:ph type="title"/>
          </p:nvPr>
        </p:nvSpPr>
        <p:spPr>
          <a:xfrm>
            <a:off x="324475" y="148225"/>
            <a:ext cx="5244900" cy="1373700"/>
          </a:xfrm>
          <a:prstGeom prst="rect">
            <a:avLst/>
          </a:prstGeom>
          <a:noFill/>
        </p:spPr>
        <p:txBody>
          <a:bodyPr anchorCtr="0" anchor="b" bIns="91425" lIns="91425" spcFirstLastPara="1" rIns="91425" wrap="square" tIns="91425">
            <a:noAutofit/>
          </a:bodyPr>
          <a:lstStyle>
            <a:lvl1pPr lvl="0" rtl="0" algn="l">
              <a:lnSpc>
                <a:spcPct val="100000"/>
              </a:lnSpc>
              <a:spcBef>
                <a:spcPts val="0"/>
              </a:spcBef>
              <a:spcAft>
                <a:spcPts val="0"/>
              </a:spcAft>
              <a:buNone/>
              <a:defRPr b="1" sz="2800">
                <a:solidFill>
                  <a:srgbClr val="FFFFFF"/>
                </a:solidFill>
              </a:defRPr>
            </a:lvl1pPr>
            <a:lvl2pPr lvl="1" rtl="0" algn="l">
              <a:lnSpc>
                <a:spcPct val="100000"/>
              </a:lnSpc>
              <a:spcBef>
                <a:spcPts val="0"/>
              </a:spcBef>
              <a:spcAft>
                <a:spcPts val="0"/>
              </a:spcAft>
              <a:buNone/>
              <a:defRPr b="1" sz="2800">
                <a:solidFill>
                  <a:srgbClr val="FFFFFF"/>
                </a:solidFill>
              </a:defRPr>
            </a:lvl2pPr>
            <a:lvl3pPr lvl="2" rtl="0" algn="l">
              <a:lnSpc>
                <a:spcPct val="100000"/>
              </a:lnSpc>
              <a:spcBef>
                <a:spcPts val="0"/>
              </a:spcBef>
              <a:spcAft>
                <a:spcPts val="0"/>
              </a:spcAft>
              <a:buNone/>
              <a:defRPr b="1" sz="2800">
                <a:solidFill>
                  <a:srgbClr val="FFFFFF"/>
                </a:solidFill>
              </a:defRPr>
            </a:lvl3pPr>
            <a:lvl4pPr lvl="3" rtl="0" algn="l">
              <a:lnSpc>
                <a:spcPct val="100000"/>
              </a:lnSpc>
              <a:spcBef>
                <a:spcPts val="0"/>
              </a:spcBef>
              <a:spcAft>
                <a:spcPts val="0"/>
              </a:spcAft>
              <a:buNone/>
              <a:defRPr b="1" sz="2800">
                <a:solidFill>
                  <a:srgbClr val="FFFFFF"/>
                </a:solidFill>
              </a:defRPr>
            </a:lvl4pPr>
            <a:lvl5pPr lvl="4" rtl="0" algn="l">
              <a:lnSpc>
                <a:spcPct val="100000"/>
              </a:lnSpc>
              <a:spcBef>
                <a:spcPts val="0"/>
              </a:spcBef>
              <a:spcAft>
                <a:spcPts val="0"/>
              </a:spcAft>
              <a:buNone/>
              <a:defRPr b="1" sz="2800">
                <a:solidFill>
                  <a:srgbClr val="FFFFFF"/>
                </a:solidFill>
              </a:defRPr>
            </a:lvl5pPr>
            <a:lvl6pPr lvl="5" rtl="0" algn="l">
              <a:lnSpc>
                <a:spcPct val="100000"/>
              </a:lnSpc>
              <a:spcBef>
                <a:spcPts val="0"/>
              </a:spcBef>
              <a:spcAft>
                <a:spcPts val="0"/>
              </a:spcAft>
              <a:buNone/>
              <a:defRPr b="1" sz="2800">
                <a:solidFill>
                  <a:srgbClr val="FFFFFF"/>
                </a:solidFill>
              </a:defRPr>
            </a:lvl6pPr>
            <a:lvl7pPr lvl="6" rtl="0" algn="l">
              <a:lnSpc>
                <a:spcPct val="100000"/>
              </a:lnSpc>
              <a:spcBef>
                <a:spcPts val="0"/>
              </a:spcBef>
              <a:spcAft>
                <a:spcPts val="0"/>
              </a:spcAft>
              <a:buNone/>
              <a:defRPr b="1" sz="2800">
                <a:solidFill>
                  <a:srgbClr val="FFFFFF"/>
                </a:solidFill>
              </a:defRPr>
            </a:lvl7pPr>
            <a:lvl8pPr lvl="7" rtl="0" algn="l">
              <a:lnSpc>
                <a:spcPct val="100000"/>
              </a:lnSpc>
              <a:spcBef>
                <a:spcPts val="0"/>
              </a:spcBef>
              <a:spcAft>
                <a:spcPts val="0"/>
              </a:spcAft>
              <a:buNone/>
              <a:defRPr b="1" sz="2800">
                <a:solidFill>
                  <a:srgbClr val="FFFFFF"/>
                </a:solidFill>
              </a:defRPr>
            </a:lvl8pPr>
            <a:lvl9pPr lvl="8" rtl="0" algn="l">
              <a:lnSpc>
                <a:spcPct val="100000"/>
              </a:lnSpc>
              <a:spcBef>
                <a:spcPts val="0"/>
              </a:spcBef>
              <a:spcAft>
                <a:spcPts val="0"/>
              </a:spcAft>
              <a:buNone/>
              <a:defRPr b="1" sz="2800">
                <a:solidFill>
                  <a:srgbClr val="FFFFFF"/>
                </a:solidFill>
              </a:defRPr>
            </a:lvl9pPr>
          </a:lstStyle>
          <a:p/>
        </p:txBody>
      </p:sp>
      <p:sp>
        <p:nvSpPr>
          <p:cNvPr id="86" name="Google Shape;86;p13"/>
          <p:cNvSpPr txBox="1"/>
          <p:nvPr>
            <p:ph idx="1" type="body"/>
          </p:nvPr>
        </p:nvSpPr>
        <p:spPr>
          <a:xfrm>
            <a:off x="324475" y="1920450"/>
            <a:ext cx="8494800" cy="2704200"/>
          </a:xfrm>
          <a:prstGeom prst="rect">
            <a:avLst/>
          </a:prstGeom>
          <a:noFill/>
        </p:spPr>
        <p:txBody>
          <a:bodyPr anchorCtr="0" anchor="t" bIns="91425" lIns="91425" spcFirstLastPara="1" rIns="91425" wrap="square" tIns="91425">
            <a:noAutofit/>
          </a:bodyPr>
          <a:lstStyle>
            <a:lvl1pPr indent="-342900" lvl="0" marL="457200" rtl="0" algn="l">
              <a:lnSpc>
                <a:spcPct val="115000"/>
              </a:lnSpc>
              <a:spcBef>
                <a:spcPts val="0"/>
              </a:spcBef>
              <a:spcAft>
                <a:spcPts val="0"/>
              </a:spcAft>
              <a:buClr>
                <a:srgbClr val="616161"/>
              </a:buClr>
              <a:buSzPts val="1800"/>
              <a:buChar char="●"/>
              <a:defRPr sz="1800">
                <a:solidFill>
                  <a:srgbClr val="616161"/>
                </a:solidFill>
              </a:defRPr>
            </a:lvl1pPr>
            <a:lvl2pPr indent="-317500" lvl="1" marL="914400" rtl="0" algn="l">
              <a:lnSpc>
                <a:spcPct val="115000"/>
              </a:lnSpc>
              <a:spcBef>
                <a:spcPts val="1600"/>
              </a:spcBef>
              <a:spcAft>
                <a:spcPts val="0"/>
              </a:spcAft>
              <a:buClr>
                <a:srgbClr val="616161"/>
              </a:buClr>
              <a:buSzPts val="1400"/>
              <a:buChar char="○"/>
              <a:defRPr sz="1400">
                <a:solidFill>
                  <a:srgbClr val="616161"/>
                </a:solidFill>
              </a:defRPr>
            </a:lvl2pPr>
            <a:lvl3pPr indent="-317500" lvl="2" marL="1371600" rtl="0" algn="l">
              <a:lnSpc>
                <a:spcPct val="115000"/>
              </a:lnSpc>
              <a:spcBef>
                <a:spcPts val="1600"/>
              </a:spcBef>
              <a:spcAft>
                <a:spcPts val="0"/>
              </a:spcAft>
              <a:buClr>
                <a:srgbClr val="616161"/>
              </a:buClr>
              <a:buSzPts val="1400"/>
              <a:buChar char="■"/>
              <a:defRPr sz="1400">
                <a:solidFill>
                  <a:srgbClr val="616161"/>
                </a:solidFill>
              </a:defRPr>
            </a:lvl3pPr>
            <a:lvl4pPr indent="-317500" lvl="3" marL="1828800" rtl="0" algn="l">
              <a:lnSpc>
                <a:spcPct val="115000"/>
              </a:lnSpc>
              <a:spcBef>
                <a:spcPts val="1600"/>
              </a:spcBef>
              <a:spcAft>
                <a:spcPts val="0"/>
              </a:spcAft>
              <a:buClr>
                <a:srgbClr val="616161"/>
              </a:buClr>
              <a:buSzPts val="1400"/>
              <a:buChar char="●"/>
              <a:defRPr sz="1400">
                <a:solidFill>
                  <a:srgbClr val="616161"/>
                </a:solidFill>
              </a:defRPr>
            </a:lvl4pPr>
            <a:lvl5pPr indent="-317500" lvl="4" marL="2286000" rtl="0" algn="l">
              <a:lnSpc>
                <a:spcPct val="115000"/>
              </a:lnSpc>
              <a:spcBef>
                <a:spcPts val="1600"/>
              </a:spcBef>
              <a:spcAft>
                <a:spcPts val="0"/>
              </a:spcAft>
              <a:buClr>
                <a:srgbClr val="616161"/>
              </a:buClr>
              <a:buSzPts val="1400"/>
              <a:buChar char="○"/>
              <a:defRPr sz="1400">
                <a:solidFill>
                  <a:srgbClr val="616161"/>
                </a:solidFill>
              </a:defRPr>
            </a:lvl5pPr>
            <a:lvl6pPr indent="-317500" lvl="5" marL="2743200" rtl="0" algn="l">
              <a:lnSpc>
                <a:spcPct val="115000"/>
              </a:lnSpc>
              <a:spcBef>
                <a:spcPts val="1600"/>
              </a:spcBef>
              <a:spcAft>
                <a:spcPts val="0"/>
              </a:spcAft>
              <a:buClr>
                <a:srgbClr val="616161"/>
              </a:buClr>
              <a:buSzPts val="1400"/>
              <a:buChar char="■"/>
              <a:defRPr sz="1400">
                <a:solidFill>
                  <a:srgbClr val="616161"/>
                </a:solidFill>
              </a:defRPr>
            </a:lvl6pPr>
            <a:lvl7pPr indent="-317500" lvl="6" marL="3200400" rtl="0" algn="l">
              <a:lnSpc>
                <a:spcPct val="115000"/>
              </a:lnSpc>
              <a:spcBef>
                <a:spcPts val="1600"/>
              </a:spcBef>
              <a:spcAft>
                <a:spcPts val="0"/>
              </a:spcAft>
              <a:buClr>
                <a:srgbClr val="616161"/>
              </a:buClr>
              <a:buSzPts val="1400"/>
              <a:buChar char="●"/>
              <a:defRPr sz="1400">
                <a:solidFill>
                  <a:srgbClr val="616161"/>
                </a:solidFill>
              </a:defRPr>
            </a:lvl7pPr>
            <a:lvl8pPr indent="-317500" lvl="7" marL="3657600" rtl="0" algn="l">
              <a:lnSpc>
                <a:spcPct val="115000"/>
              </a:lnSpc>
              <a:spcBef>
                <a:spcPts val="1600"/>
              </a:spcBef>
              <a:spcAft>
                <a:spcPts val="0"/>
              </a:spcAft>
              <a:buClr>
                <a:srgbClr val="616161"/>
              </a:buClr>
              <a:buSzPts val="1400"/>
              <a:buChar char="○"/>
              <a:defRPr sz="1400">
                <a:solidFill>
                  <a:srgbClr val="616161"/>
                </a:solidFill>
              </a:defRPr>
            </a:lvl8pPr>
            <a:lvl9pPr indent="-317500" lvl="8" marL="4114800" rtl="0" algn="l">
              <a:lnSpc>
                <a:spcPct val="115000"/>
              </a:lnSpc>
              <a:spcBef>
                <a:spcPts val="1600"/>
              </a:spcBef>
              <a:spcAft>
                <a:spcPts val="1600"/>
              </a:spcAft>
              <a:buClr>
                <a:srgbClr val="616161"/>
              </a:buClr>
              <a:buSzPts val="1400"/>
              <a:buChar char="■"/>
              <a:defRPr sz="1400">
                <a:solidFill>
                  <a:srgbClr val="616161"/>
                </a:solidFill>
              </a:defRPr>
            </a:lvl9pPr>
          </a:lstStyle>
          <a:p/>
        </p:txBody>
      </p:sp>
      <p:sp>
        <p:nvSpPr>
          <p:cNvPr id="87" name="Google Shape;87;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rtl="0" algn="r">
              <a:lnSpc>
                <a:spcPct val="100000"/>
              </a:lnSpc>
              <a:spcAft>
                <a:spcPts val="0"/>
              </a:spcAft>
              <a:buNone/>
              <a:defRPr sz="1000">
                <a:solidFill>
                  <a:srgbClr val="616161"/>
                </a:solidFill>
              </a:defRPr>
            </a:lvl1pPr>
            <a:lvl2pPr lvl="1" rtl="0" algn="r">
              <a:lnSpc>
                <a:spcPct val="100000"/>
              </a:lnSpc>
              <a:spcAft>
                <a:spcPts val="0"/>
              </a:spcAft>
              <a:buNone/>
              <a:defRPr sz="1000">
                <a:solidFill>
                  <a:srgbClr val="616161"/>
                </a:solidFill>
              </a:defRPr>
            </a:lvl2pPr>
            <a:lvl3pPr lvl="2" rtl="0" algn="r">
              <a:lnSpc>
                <a:spcPct val="100000"/>
              </a:lnSpc>
              <a:spcAft>
                <a:spcPts val="0"/>
              </a:spcAft>
              <a:buNone/>
              <a:defRPr sz="1000">
                <a:solidFill>
                  <a:srgbClr val="616161"/>
                </a:solidFill>
              </a:defRPr>
            </a:lvl3pPr>
            <a:lvl4pPr lvl="3" rtl="0" algn="r">
              <a:lnSpc>
                <a:spcPct val="100000"/>
              </a:lnSpc>
              <a:spcAft>
                <a:spcPts val="0"/>
              </a:spcAft>
              <a:buNone/>
              <a:defRPr sz="1000">
                <a:solidFill>
                  <a:srgbClr val="616161"/>
                </a:solidFill>
              </a:defRPr>
            </a:lvl4pPr>
            <a:lvl5pPr lvl="4" rtl="0" algn="r">
              <a:lnSpc>
                <a:spcPct val="100000"/>
              </a:lnSpc>
              <a:spcAft>
                <a:spcPts val="0"/>
              </a:spcAft>
              <a:buNone/>
              <a:defRPr sz="1000">
                <a:solidFill>
                  <a:srgbClr val="616161"/>
                </a:solidFill>
              </a:defRPr>
            </a:lvl5pPr>
            <a:lvl6pPr lvl="5" rtl="0" algn="r">
              <a:lnSpc>
                <a:spcPct val="100000"/>
              </a:lnSpc>
              <a:spcAft>
                <a:spcPts val="0"/>
              </a:spcAft>
              <a:buNone/>
              <a:defRPr sz="1000">
                <a:solidFill>
                  <a:srgbClr val="616161"/>
                </a:solidFill>
              </a:defRPr>
            </a:lvl6pPr>
            <a:lvl7pPr lvl="6" rtl="0" algn="r">
              <a:lnSpc>
                <a:spcPct val="100000"/>
              </a:lnSpc>
              <a:spcAft>
                <a:spcPts val="0"/>
              </a:spcAft>
              <a:buNone/>
              <a:defRPr sz="1000">
                <a:solidFill>
                  <a:srgbClr val="616161"/>
                </a:solidFill>
              </a:defRPr>
            </a:lvl7pPr>
            <a:lvl8pPr lvl="7" rtl="0" algn="r">
              <a:lnSpc>
                <a:spcPct val="100000"/>
              </a:lnSpc>
              <a:spcAft>
                <a:spcPts val="0"/>
              </a:spcAft>
              <a:buNone/>
              <a:defRPr sz="1000">
                <a:solidFill>
                  <a:srgbClr val="616161"/>
                </a:solidFill>
              </a:defRPr>
            </a:lvl8pPr>
            <a:lvl9pPr lvl="8" rtl="0" algn="r">
              <a:lnSpc>
                <a:spcPct val="100000"/>
              </a:lnSpc>
              <a:spcAft>
                <a:spcPts val="0"/>
              </a:spcAft>
              <a:buNone/>
              <a:defRPr sz="1000">
                <a:solidFill>
                  <a:srgbClr val="61616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2">
  <p:cSld name="AUTOLAYOUT_13">
    <p:bg>
      <p:bgPr>
        <a:solidFill>
          <a:srgbClr val="FFFFFF"/>
        </a:solidFill>
      </p:bgPr>
    </p:bg>
    <p:spTree>
      <p:nvGrpSpPr>
        <p:cNvPr id="88" name="Shape 88"/>
        <p:cNvGrpSpPr/>
        <p:nvPr/>
      </p:nvGrpSpPr>
      <p:grpSpPr>
        <a:xfrm>
          <a:off x="0" y="0"/>
          <a:ext cx="0" cy="0"/>
          <a:chOff x="0" y="0"/>
          <a:chExt cx="0" cy="0"/>
        </a:xfrm>
      </p:grpSpPr>
      <p:sp>
        <p:nvSpPr>
          <p:cNvPr id="89" name="Google Shape;89;p14"/>
          <p:cNvSpPr/>
          <p:nvPr/>
        </p:nvSpPr>
        <p:spPr>
          <a:xfrm>
            <a:off x="0" y="0"/>
            <a:ext cx="91440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4"/>
          <p:cNvSpPr/>
          <p:nvPr/>
        </p:nvSpPr>
        <p:spPr>
          <a:xfrm>
            <a:off x="0" y="0"/>
            <a:ext cx="3585000" cy="5143500"/>
          </a:xfrm>
          <a:prstGeom prst="rect">
            <a:avLst/>
          </a:prstGeom>
          <a:solidFill>
            <a:srgbClr val="21212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4"/>
          <p:cNvSpPr/>
          <p:nvPr/>
        </p:nvSpPr>
        <p:spPr>
          <a:xfrm>
            <a:off x="4108825" y="636500"/>
            <a:ext cx="1944900" cy="57900"/>
          </a:xfrm>
          <a:prstGeom prst="rect">
            <a:avLst/>
          </a:prstGeom>
          <a:solidFill>
            <a:srgbClr val="E0E0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p:nvPr/>
        </p:nvSpPr>
        <p:spPr>
          <a:xfrm>
            <a:off x="388425" y="636500"/>
            <a:ext cx="2789700" cy="57900"/>
          </a:xfrm>
          <a:prstGeom prst="rect">
            <a:avLst/>
          </a:prstGeom>
          <a:solidFill>
            <a:srgbClr val="696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4"/>
          <p:cNvSpPr txBox="1"/>
          <p:nvPr>
            <p:ph type="title"/>
          </p:nvPr>
        </p:nvSpPr>
        <p:spPr>
          <a:xfrm>
            <a:off x="308775" y="770525"/>
            <a:ext cx="2866800" cy="37536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2800"/>
              <a:buNone/>
              <a:defRPr b="1" sz="2800">
                <a:solidFill>
                  <a:srgbClr val="FFFFFF"/>
                </a:solidFill>
              </a:defRPr>
            </a:lvl1pPr>
            <a:lvl2pPr lvl="1" algn="l">
              <a:lnSpc>
                <a:spcPct val="100000"/>
              </a:lnSpc>
              <a:spcBef>
                <a:spcPts val="0"/>
              </a:spcBef>
              <a:spcAft>
                <a:spcPts val="0"/>
              </a:spcAft>
              <a:buClr>
                <a:srgbClr val="FFFFFF"/>
              </a:buClr>
              <a:buSzPts val="2800"/>
              <a:buNone/>
              <a:defRPr b="1" sz="2800">
                <a:solidFill>
                  <a:srgbClr val="FFFFFF"/>
                </a:solidFill>
              </a:defRPr>
            </a:lvl2pPr>
            <a:lvl3pPr lvl="2" algn="l">
              <a:lnSpc>
                <a:spcPct val="100000"/>
              </a:lnSpc>
              <a:spcBef>
                <a:spcPts val="0"/>
              </a:spcBef>
              <a:spcAft>
                <a:spcPts val="0"/>
              </a:spcAft>
              <a:buClr>
                <a:srgbClr val="FFFFFF"/>
              </a:buClr>
              <a:buSzPts val="2800"/>
              <a:buNone/>
              <a:defRPr b="1" sz="2800">
                <a:solidFill>
                  <a:srgbClr val="FFFFFF"/>
                </a:solidFill>
              </a:defRPr>
            </a:lvl3pPr>
            <a:lvl4pPr lvl="3" algn="l">
              <a:lnSpc>
                <a:spcPct val="100000"/>
              </a:lnSpc>
              <a:spcBef>
                <a:spcPts val="0"/>
              </a:spcBef>
              <a:spcAft>
                <a:spcPts val="0"/>
              </a:spcAft>
              <a:buClr>
                <a:srgbClr val="FFFFFF"/>
              </a:buClr>
              <a:buSzPts val="2800"/>
              <a:buNone/>
              <a:defRPr b="1" sz="2800">
                <a:solidFill>
                  <a:srgbClr val="FFFFFF"/>
                </a:solidFill>
              </a:defRPr>
            </a:lvl4pPr>
            <a:lvl5pPr lvl="4" algn="l">
              <a:lnSpc>
                <a:spcPct val="100000"/>
              </a:lnSpc>
              <a:spcBef>
                <a:spcPts val="0"/>
              </a:spcBef>
              <a:spcAft>
                <a:spcPts val="0"/>
              </a:spcAft>
              <a:buClr>
                <a:srgbClr val="FFFFFF"/>
              </a:buClr>
              <a:buSzPts val="2800"/>
              <a:buNone/>
              <a:defRPr b="1" sz="2800">
                <a:solidFill>
                  <a:srgbClr val="FFFFFF"/>
                </a:solidFill>
              </a:defRPr>
            </a:lvl5pPr>
            <a:lvl6pPr lvl="5" algn="l">
              <a:lnSpc>
                <a:spcPct val="100000"/>
              </a:lnSpc>
              <a:spcBef>
                <a:spcPts val="0"/>
              </a:spcBef>
              <a:spcAft>
                <a:spcPts val="0"/>
              </a:spcAft>
              <a:buClr>
                <a:srgbClr val="FFFFFF"/>
              </a:buClr>
              <a:buSzPts val="2800"/>
              <a:buNone/>
              <a:defRPr b="1" sz="2800">
                <a:solidFill>
                  <a:srgbClr val="FFFFFF"/>
                </a:solidFill>
              </a:defRPr>
            </a:lvl6pPr>
            <a:lvl7pPr lvl="6" algn="l">
              <a:lnSpc>
                <a:spcPct val="100000"/>
              </a:lnSpc>
              <a:spcBef>
                <a:spcPts val="0"/>
              </a:spcBef>
              <a:spcAft>
                <a:spcPts val="0"/>
              </a:spcAft>
              <a:buClr>
                <a:srgbClr val="FFFFFF"/>
              </a:buClr>
              <a:buSzPts val="2800"/>
              <a:buNone/>
              <a:defRPr b="1" sz="2800">
                <a:solidFill>
                  <a:srgbClr val="FFFFFF"/>
                </a:solidFill>
              </a:defRPr>
            </a:lvl7pPr>
            <a:lvl8pPr lvl="7" algn="l">
              <a:lnSpc>
                <a:spcPct val="100000"/>
              </a:lnSpc>
              <a:spcBef>
                <a:spcPts val="0"/>
              </a:spcBef>
              <a:spcAft>
                <a:spcPts val="0"/>
              </a:spcAft>
              <a:buClr>
                <a:srgbClr val="FFFFFF"/>
              </a:buClr>
              <a:buSzPts val="2800"/>
              <a:buNone/>
              <a:defRPr b="1" sz="2800">
                <a:solidFill>
                  <a:srgbClr val="FFFFFF"/>
                </a:solidFill>
              </a:defRPr>
            </a:lvl8pPr>
            <a:lvl9pPr lvl="8" algn="l">
              <a:lnSpc>
                <a:spcPct val="100000"/>
              </a:lnSpc>
              <a:spcBef>
                <a:spcPts val="0"/>
              </a:spcBef>
              <a:spcAft>
                <a:spcPts val="0"/>
              </a:spcAft>
              <a:buClr>
                <a:srgbClr val="FFFFFF"/>
              </a:buClr>
              <a:buSzPts val="2800"/>
              <a:buNone/>
              <a:defRPr b="1" sz="2800">
                <a:solidFill>
                  <a:srgbClr val="FFFFFF"/>
                </a:solidFill>
              </a:defRPr>
            </a:lvl9pPr>
          </a:lstStyle>
          <a:p/>
        </p:txBody>
      </p:sp>
      <p:sp>
        <p:nvSpPr>
          <p:cNvPr id="94" name="Google Shape;94;p14"/>
          <p:cNvSpPr txBox="1"/>
          <p:nvPr>
            <p:ph idx="1" type="body"/>
          </p:nvPr>
        </p:nvSpPr>
        <p:spPr>
          <a:xfrm>
            <a:off x="4022850" y="770525"/>
            <a:ext cx="4919400" cy="3811800"/>
          </a:xfrm>
          <a:prstGeom prst="rect">
            <a:avLst/>
          </a:prstGeom>
          <a:noFill/>
        </p:spPr>
        <p:txBody>
          <a:bodyPr anchorCtr="0" anchor="t" bIns="91425" lIns="91425" spcFirstLastPara="1" rIns="91425" wrap="square" tIns="91425">
            <a:noAutofit/>
          </a:bodyPr>
          <a:lstStyle>
            <a:lvl1pPr indent="-317500" lvl="0" marL="457200" algn="l">
              <a:lnSpc>
                <a:spcPct val="115000"/>
              </a:lnSpc>
              <a:spcBef>
                <a:spcPts val="0"/>
              </a:spcBef>
              <a:spcAft>
                <a:spcPts val="0"/>
              </a:spcAft>
              <a:buClr>
                <a:srgbClr val="434343"/>
              </a:buClr>
              <a:buSzPts val="1400"/>
              <a:buChar char="●"/>
              <a:defRPr sz="1400">
                <a:solidFill>
                  <a:srgbClr val="434343"/>
                </a:solidFill>
              </a:defRPr>
            </a:lvl1pPr>
            <a:lvl2pPr indent="-304800" lvl="1" marL="914400" algn="l">
              <a:lnSpc>
                <a:spcPct val="115000"/>
              </a:lnSpc>
              <a:spcBef>
                <a:spcPts val="1600"/>
              </a:spcBef>
              <a:spcAft>
                <a:spcPts val="0"/>
              </a:spcAft>
              <a:buClr>
                <a:srgbClr val="434343"/>
              </a:buClr>
              <a:buSzPts val="1200"/>
              <a:buChar char="○"/>
              <a:defRPr sz="1200">
                <a:solidFill>
                  <a:srgbClr val="434343"/>
                </a:solidFill>
              </a:defRPr>
            </a:lvl2pPr>
            <a:lvl3pPr indent="-304800" lvl="2" marL="1371600" algn="l">
              <a:lnSpc>
                <a:spcPct val="115000"/>
              </a:lnSpc>
              <a:spcBef>
                <a:spcPts val="1600"/>
              </a:spcBef>
              <a:spcAft>
                <a:spcPts val="0"/>
              </a:spcAft>
              <a:buClr>
                <a:srgbClr val="434343"/>
              </a:buClr>
              <a:buSzPts val="1200"/>
              <a:buChar char="■"/>
              <a:defRPr sz="1200">
                <a:solidFill>
                  <a:srgbClr val="434343"/>
                </a:solidFill>
              </a:defRPr>
            </a:lvl3pPr>
            <a:lvl4pPr indent="-304800" lvl="3" marL="1828800" algn="l">
              <a:lnSpc>
                <a:spcPct val="115000"/>
              </a:lnSpc>
              <a:spcBef>
                <a:spcPts val="1600"/>
              </a:spcBef>
              <a:spcAft>
                <a:spcPts val="0"/>
              </a:spcAft>
              <a:buClr>
                <a:srgbClr val="434343"/>
              </a:buClr>
              <a:buSzPts val="1200"/>
              <a:buChar char="●"/>
              <a:defRPr sz="1200">
                <a:solidFill>
                  <a:srgbClr val="434343"/>
                </a:solidFill>
              </a:defRPr>
            </a:lvl4pPr>
            <a:lvl5pPr indent="-304800" lvl="4" marL="2286000" algn="l">
              <a:lnSpc>
                <a:spcPct val="115000"/>
              </a:lnSpc>
              <a:spcBef>
                <a:spcPts val="1600"/>
              </a:spcBef>
              <a:spcAft>
                <a:spcPts val="0"/>
              </a:spcAft>
              <a:buClr>
                <a:srgbClr val="434343"/>
              </a:buClr>
              <a:buSzPts val="1200"/>
              <a:buChar char="○"/>
              <a:defRPr sz="1200">
                <a:solidFill>
                  <a:srgbClr val="434343"/>
                </a:solidFill>
              </a:defRPr>
            </a:lvl5pPr>
            <a:lvl6pPr indent="-304800" lvl="5" marL="2743200" algn="l">
              <a:lnSpc>
                <a:spcPct val="115000"/>
              </a:lnSpc>
              <a:spcBef>
                <a:spcPts val="1600"/>
              </a:spcBef>
              <a:spcAft>
                <a:spcPts val="0"/>
              </a:spcAft>
              <a:buClr>
                <a:srgbClr val="434343"/>
              </a:buClr>
              <a:buSzPts val="1200"/>
              <a:buChar char="■"/>
              <a:defRPr sz="1200">
                <a:solidFill>
                  <a:srgbClr val="434343"/>
                </a:solidFill>
              </a:defRPr>
            </a:lvl6pPr>
            <a:lvl7pPr indent="-304800" lvl="6" marL="3200400" algn="l">
              <a:lnSpc>
                <a:spcPct val="115000"/>
              </a:lnSpc>
              <a:spcBef>
                <a:spcPts val="1600"/>
              </a:spcBef>
              <a:spcAft>
                <a:spcPts val="0"/>
              </a:spcAft>
              <a:buClr>
                <a:srgbClr val="434343"/>
              </a:buClr>
              <a:buSzPts val="1200"/>
              <a:buChar char="●"/>
              <a:defRPr sz="1200">
                <a:solidFill>
                  <a:srgbClr val="434343"/>
                </a:solidFill>
              </a:defRPr>
            </a:lvl7pPr>
            <a:lvl8pPr indent="-304800" lvl="7" marL="3657600" algn="l">
              <a:lnSpc>
                <a:spcPct val="115000"/>
              </a:lnSpc>
              <a:spcBef>
                <a:spcPts val="1600"/>
              </a:spcBef>
              <a:spcAft>
                <a:spcPts val="0"/>
              </a:spcAft>
              <a:buClr>
                <a:srgbClr val="434343"/>
              </a:buClr>
              <a:buSzPts val="1200"/>
              <a:buChar char="○"/>
              <a:defRPr sz="1200">
                <a:solidFill>
                  <a:srgbClr val="434343"/>
                </a:solidFill>
              </a:defRPr>
            </a:lvl8pPr>
            <a:lvl9pPr indent="-304800" lvl="8" marL="4114800" algn="l">
              <a:lnSpc>
                <a:spcPct val="115000"/>
              </a:lnSpc>
              <a:spcBef>
                <a:spcPts val="1600"/>
              </a:spcBef>
              <a:spcAft>
                <a:spcPts val="1600"/>
              </a:spcAft>
              <a:buClr>
                <a:srgbClr val="434343"/>
              </a:buClr>
              <a:buSzPts val="1200"/>
              <a:buChar char="■"/>
              <a:defRPr sz="1200">
                <a:solidFill>
                  <a:srgbClr val="434343"/>
                </a:solidFill>
              </a:defRPr>
            </a:lvl9pPr>
          </a:lstStyle>
          <a:p/>
        </p:txBody>
      </p:sp>
      <p:sp>
        <p:nvSpPr>
          <p:cNvPr id="95" name="Google Shape;95;p14"/>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666666"/>
                </a:solidFill>
              </a:defRPr>
            </a:lvl1pPr>
            <a:lvl2pPr lvl="1" algn="r">
              <a:lnSpc>
                <a:spcPct val="100000"/>
              </a:lnSpc>
              <a:spcAft>
                <a:spcPts val="0"/>
              </a:spcAft>
              <a:buNone/>
              <a:defRPr sz="1000">
                <a:solidFill>
                  <a:srgbClr val="666666"/>
                </a:solidFill>
              </a:defRPr>
            </a:lvl2pPr>
            <a:lvl3pPr lvl="2" algn="r">
              <a:lnSpc>
                <a:spcPct val="100000"/>
              </a:lnSpc>
              <a:spcAft>
                <a:spcPts val="0"/>
              </a:spcAft>
              <a:buNone/>
              <a:defRPr sz="1000">
                <a:solidFill>
                  <a:srgbClr val="666666"/>
                </a:solidFill>
              </a:defRPr>
            </a:lvl3pPr>
            <a:lvl4pPr lvl="3" algn="r">
              <a:lnSpc>
                <a:spcPct val="100000"/>
              </a:lnSpc>
              <a:spcAft>
                <a:spcPts val="0"/>
              </a:spcAft>
              <a:buNone/>
              <a:defRPr sz="1000">
                <a:solidFill>
                  <a:srgbClr val="666666"/>
                </a:solidFill>
              </a:defRPr>
            </a:lvl4pPr>
            <a:lvl5pPr lvl="4" algn="r">
              <a:lnSpc>
                <a:spcPct val="100000"/>
              </a:lnSpc>
              <a:spcAft>
                <a:spcPts val="0"/>
              </a:spcAft>
              <a:buNone/>
              <a:defRPr sz="1000">
                <a:solidFill>
                  <a:srgbClr val="666666"/>
                </a:solidFill>
              </a:defRPr>
            </a:lvl5pPr>
            <a:lvl6pPr lvl="5" algn="r">
              <a:lnSpc>
                <a:spcPct val="100000"/>
              </a:lnSpc>
              <a:spcAft>
                <a:spcPts val="0"/>
              </a:spcAft>
              <a:buNone/>
              <a:defRPr sz="1000">
                <a:solidFill>
                  <a:srgbClr val="666666"/>
                </a:solidFill>
              </a:defRPr>
            </a:lvl6pPr>
            <a:lvl7pPr lvl="6" algn="r">
              <a:lnSpc>
                <a:spcPct val="100000"/>
              </a:lnSpc>
              <a:spcAft>
                <a:spcPts val="0"/>
              </a:spcAft>
              <a:buNone/>
              <a:defRPr sz="1000">
                <a:solidFill>
                  <a:srgbClr val="666666"/>
                </a:solidFill>
              </a:defRPr>
            </a:lvl7pPr>
            <a:lvl8pPr lvl="7" algn="r">
              <a:lnSpc>
                <a:spcPct val="100000"/>
              </a:lnSpc>
              <a:spcAft>
                <a:spcPts val="0"/>
              </a:spcAft>
              <a:buNone/>
              <a:defRPr sz="1000">
                <a:solidFill>
                  <a:srgbClr val="666666"/>
                </a:solidFill>
              </a:defRPr>
            </a:lvl8pPr>
            <a:lvl9pPr lvl="8" algn="r">
              <a:lnSpc>
                <a:spcPct val="100000"/>
              </a:lnSpc>
              <a:spcAft>
                <a:spcPts val="0"/>
              </a:spcAft>
              <a:buNone/>
              <a:defRPr sz="1000">
                <a:solidFill>
                  <a:srgbClr val="666666"/>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8">
  <p:cSld name="AUTOLAYOUT_19">
    <p:bg>
      <p:bgPr>
        <a:solidFill>
          <a:srgbClr val="FFFFFF"/>
        </a:solidFill>
      </p:bgPr>
    </p:bg>
    <p:spTree>
      <p:nvGrpSpPr>
        <p:cNvPr id="96" name="Shape 96"/>
        <p:cNvGrpSpPr/>
        <p:nvPr/>
      </p:nvGrpSpPr>
      <p:grpSpPr>
        <a:xfrm>
          <a:off x="0" y="0"/>
          <a:ext cx="0" cy="0"/>
          <a:chOff x="0" y="0"/>
          <a:chExt cx="0" cy="0"/>
        </a:xfrm>
      </p:grpSpPr>
      <p:sp>
        <p:nvSpPr>
          <p:cNvPr id="97" name="Google Shape;97;p15"/>
          <p:cNvSpPr/>
          <p:nvPr/>
        </p:nvSpPr>
        <p:spPr>
          <a:xfrm>
            <a:off x="0" y="0"/>
            <a:ext cx="9144000" cy="5143500"/>
          </a:xfrm>
          <a:prstGeom prst="rect">
            <a:avLst/>
          </a:prstGeom>
          <a:gradFill>
            <a:gsLst>
              <a:gs pos="0">
                <a:srgbClr val="FFFFFF"/>
              </a:gs>
              <a:gs pos="72000">
                <a:srgbClr val="D6D6D6"/>
              </a:gs>
              <a:gs pos="85000">
                <a:srgbClr val="D6D6D6"/>
              </a:gs>
              <a:gs pos="100000">
                <a:srgbClr val="E3E3E3"/>
              </a:gs>
            </a:gsLst>
            <a:lin ang="5400012"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15"/>
          <p:cNvSpPr/>
          <p:nvPr/>
        </p:nvSpPr>
        <p:spPr>
          <a:xfrm>
            <a:off x="1516687" y="1473896"/>
            <a:ext cx="48300" cy="2195700"/>
          </a:xfrm>
          <a:prstGeom prst="rect">
            <a:avLst/>
          </a:prstGeom>
          <a:solidFill>
            <a:srgbClr val="EE22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5"/>
          <p:cNvSpPr txBox="1"/>
          <p:nvPr>
            <p:ph type="ctrTitle"/>
          </p:nvPr>
        </p:nvSpPr>
        <p:spPr>
          <a:xfrm>
            <a:off x="1824925" y="1473900"/>
            <a:ext cx="6246900" cy="2195700"/>
          </a:xfrm>
          <a:prstGeom prst="rect">
            <a:avLst/>
          </a:prstGeom>
          <a:noFill/>
        </p:spPr>
        <p:txBody>
          <a:bodyPr anchorCtr="0" anchor="ctr" bIns="91425" lIns="91425" spcFirstLastPara="1" rIns="91425" wrap="square" tIns="91425">
            <a:noAutofit/>
          </a:bodyPr>
          <a:lstStyle>
            <a:lvl1pPr lvl="0" algn="l">
              <a:lnSpc>
                <a:spcPct val="100000"/>
              </a:lnSpc>
              <a:spcBef>
                <a:spcPts val="0"/>
              </a:spcBef>
              <a:spcAft>
                <a:spcPts val="0"/>
              </a:spcAft>
              <a:buClr>
                <a:srgbClr val="212121"/>
              </a:buClr>
              <a:buSzPts val="3600"/>
              <a:buNone/>
              <a:defRPr b="1" sz="3600">
                <a:solidFill>
                  <a:srgbClr val="212121"/>
                </a:solidFill>
              </a:defRPr>
            </a:lvl1pPr>
            <a:lvl2pPr lvl="1" algn="l">
              <a:lnSpc>
                <a:spcPct val="100000"/>
              </a:lnSpc>
              <a:spcBef>
                <a:spcPts val="0"/>
              </a:spcBef>
              <a:spcAft>
                <a:spcPts val="0"/>
              </a:spcAft>
              <a:buClr>
                <a:srgbClr val="212121"/>
              </a:buClr>
              <a:buSzPts val="3600"/>
              <a:buNone/>
              <a:defRPr b="1" sz="3600">
                <a:solidFill>
                  <a:srgbClr val="212121"/>
                </a:solidFill>
              </a:defRPr>
            </a:lvl2pPr>
            <a:lvl3pPr lvl="2" algn="l">
              <a:lnSpc>
                <a:spcPct val="100000"/>
              </a:lnSpc>
              <a:spcBef>
                <a:spcPts val="0"/>
              </a:spcBef>
              <a:spcAft>
                <a:spcPts val="0"/>
              </a:spcAft>
              <a:buClr>
                <a:srgbClr val="212121"/>
              </a:buClr>
              <a:buSzPts val="3600"/>
              <a:buNone/>
              <a:defRPr b="1" sz="3600">
                <a:solidFill>
                  <a:srgbClr val="212121"/>
                </a:solidFill>
              </a:defRPr>
            </a:lvl3pPr>
            <a:lvl4pPr lvl="3" algn="l">
              <a:lnSpc>
                <a:spcPct val="100000"/>
              </a:lnSpc>
              <a:spcBef>
                <a:spcPts val="0"/>
              </a:spcBef>
              <a:spcAft>
                <a:spcPts val="0"/>
              </a:spcAft>
              <a:buClr>
                <a:srgbClr val="212121"/>
              </a:buClr>
              <a:buSzPts val="3600"/>
              <a:buNone/>
              <a:defRPr b="1" sz="3600">
                <a:solidFill>
                  <a:srgbClr val="212121"/>
                </a:solidFill>
              </a:defRPr>
            </a:lvl4pPr>
            <a:lvl5pPr lvl="4" algn="l">
              <a:lnSpc>
                <a:spcPct val="100000"/>
              </a:lnSpc>
              <a:spcBef>
                <a:spcPts val="0"/>
              </a:spcBef>
              <a:spcAft>
                <a:spcPts val="0"/>
              </a:spcAft>
              <a:buClr>
                <a:srgbClr val="212121"/>
              </a:buClr>
              <a:buSzPts val="3600"/>
              <a:buNone/>
              <a:defRPr b="1" sz="3600">
                <a:solidFill>
                  <a:srgbClr val="212121"/>
                </a:solidFill>
              </a:defRPr>
            </a:lvl5pPr>
            <a:lvl6pPr lvl="5" algn="l">
              <a:lnSpc>
                <a:spcPct val="100000"/>
              </a:lnSpc>
              <a:spcBef>
                <a:spcPts val="0"/>
              </a:spcBef>
              <a:spcAft>
                <a:spcPts val="0"/>
              </a:spcAft>
              <a:buClr>
                <a:srgbClr val="212121"/>
              </a:buClr>
              <a:buSzPts val="3600"/>
              <a:buNone/>
              <a:defRPr b="1" sz="3600">
                <a:solidFill>
                  <a:srgbClr val="212121"/>
                </a:solidFill>
              </a:defRPr>
            </a:lvl6pPr>
            <a:lvl7pPr lvl="6" algn="l">
              <a:lnSpc>
                <a:spcPct val="100000"/>
              </a:lnSpc>
              <a:spcBef>
                <a:spcPts val="0"/>
              </a:spcBef>
              <a:spcAft>
                <a:spcPts val="0"/>
              </a:spcAft>
              <a:buClr>
                <a:srgbClr val="212121"/>
              </a:buClr>
              <a:buSzPts val="3600"/>
              <a:buNone/>
              <a:defRPr b="1" sz="3600">
                <a:solidFill>
                  <a:srgbClr val="212121"/>
                </a:solidFill>
              </a:defRPr>
            </a:lvl7pPr>
            <a:lvl8pPr lvl="7" algn="l">
              <a:lnSpc>
                <a:spcPct val="100000"/>
              </a:lnSpc>
              <a:spcBef>
                <a:spcPts val="0"/>
              </a:spcBef>
              <a:spcAft>
                <a:spcPts val="0"/>
              </a:spcAft>
              <a:buClr>
                <a:srgbClr val="212121"/>
              </a:buClr>
              <a:buSzPts val="3600"/>
              <a:buNone/>
              <a:defRPr b="1" sz="3600">
                <a:solidFill>
                  <a:srgbClr val="212121"/>
                </a:solidFill>
              </a:defRPr>
            </a:lvl8pPr>
            <a:lvl9pPr lvl="8" algn="l">
              <a:lnSpc>
                <a:spcPct val="100000"/>
              </a:lnSpc>
              <a:spcBef>
                <a:spcPts val="0"/>
              </a:spcBef>
              <a:spcAft>
                <a:spcPts val="0"/>
              </a:spcAft>
              <a:buClr>
                <a:srgbClr val="212121"/>
              </a:buClr>
              <a:buSzPts val="3600"/>
              <a:buNone/>
              <a:defRPr b="1" sz="3600">
                <a:solidFill>
                  <a:srgbClr val="212121"/>
                </a:solidFill>
              </a:defRPr>
            </a:lvl9pPr>
          </a:lstStyle>
          <a:p/>
        </p:txBody>
      </p:sp>
      <p:sp>
        <p:nvSpPr>
          <p:cNvPr id="100" name="Google Shape;100;p15"/>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9">
  <p:cSld name="AUTOLAYOUT_21">
    <p:bg>
      <p:bgPr>
        <a:solidFill>
          <a:srgbClr val="FFFFFF"/>
        </a:solidFill>
      </p:bgPr>
    </p:bg>
    <p:spTree>
      <p:nvGrpSpPr>
        <p:cNvPr id="101" name="Shape 101"/>
        <p:cNvGrpSpPr/>
        <p:nvPr/>
      </p:nvGrpSpPr>
      <p:grpSpPr>
        <a:xfrm>
          <a:off x="0" y="0"/>
          <a:ext cx="0" cy="0"/>
          <a:chOff x="0" y="0"/>
          <a:chExt cx="0" cy="0"/>
        </a:xfrm>
      </p:grpSpPr>
      <p:sp>
        <p:nvSpPr>
          <p:cNvPr id="102" name="Google Shape;102;p16"/>
          <p:cNvSpPr/>
          <p:nvPr/>
        </p:nvSpPr>
        <p:spPr>
          <a:xfrm>
            <a:off x="0" y="0"/>
            <a:ext cx="91440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6"/>
          <p:cNvSpPr/>
          <p:nvPr/>
        </p:nvSpPr>
        <p:spPr>
          <a:xfrm>
            <a:off x="2140800" y="3781876"/>
            <a:ext cx="4862400" cy="124200"/>
          </a:xfrm>
          <a:prstGeom prst="rect">
            <a:avLst/>
          </a:prstGeom>
          <a:solidFill>
            <a:srgbClr val="0D4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6"/>
          <p:cNvSpPr/>
          <p:nvPr/>
        </p:nvSpPr>
        <p:spPr>
          <a:xfrm>
            <a:off x="2140800" y="1237413"/>
            <a:ext cx="4862400" cy="124200"/>
          </a:xfrm>
          <a:prstGeom prst="rect">
            <a:avLst/>
          </a:prstGeom>
          <a:solidFill>
            <a:srgbClr val="0D4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6"/>
          <p:cNvSpPr txBox="1"/>
          <p:nvPr>
            <p:ph type="title"/>
          </p:nvPr>
        </p:nvSpPr>
        <p:spPr>
          <a:xfrm>
            <a:off x="2140800" y="1630500"/>
            <a:ext cx="4862400" cy="1882500"/>
          </a:xfrm>
          <a:prstGeom prst="rect">
            <a:avLst/>
          </a:prstGeom>
          <a:noFill/>
        </p:spPr>
        <p:txBody>
          <a:bodyPr anchorCtr="0" anchor="ctr" bIns="91425" lIns="91425" spcFirstLastPara="1" rIns="91425" wrap="square" tIns="91425">
            <a:noAutofit/>
          </a:bodyPr>
          <a:lstStyle>
            <a:lvl1pPr lvl="0" algn="ctr">
              <a:lnSpc>
                <a:spcPct val="100000"/>
              </a:lnSpc>
              <a:spcBef>
                <a:spcPts val="0"/>
              </a:spcBef>
              <a:spcAft>
                <a:spcPts val="0"/>
              </a:spcAft>
              <a:buClr>
                <a:srgbClr val="0D47A1"/>
              </a:buClr>
              <a:buSzPts val="4000"/>
              <a:buNone/>
              <a:defRPr b="1" sz="4000">
                <a:solidFill>
                  <a:srgbClr val="0D47A1"/>
                </a:solidFill>
              </a:defRPr>
            </a:lvl1pPr>
            <a:lvl2pPr lvl="1" algn="ctr">
              <a:lnSpc>
                <a:spcPct val="100000"/>
              </a:lnSpc>
              <a:spcBef>
                <a:spcPts val="0"/>
              </a:spcBef>
              <a:spcAft>
                <a:spcPts val="0"/>
              </a:spcAft>
              <a:buClr>
                <a:srgbClr val="0D47A1"/>
              </a:buClr>
              <a:buSzPts val="4000"/>
              <a:buNone/>
              <a:defRPr b="1" sz="4000">
                <a:solidFill>
                  <a:srgbClr val="0D47A1"/>
                </a:solidFill>
              </a:defRPr>
            </a:lvl2pPr>
            <a:lvl3pPr lvl="2" algn="ctr">
              <a:lnSpc>
                <a:spcPct val="100000"/>
              </a:lnSpc>
              <a:spcBef>
                <a:spcPts val="0"/>
              </a:spcBef>
              <a:spcAft>
                <a:spcPts val="0"/>
              </a:spcAft>
              <a:buClr>
                <a:srgbClr val="0D47A1"/>
              </a:buClr>
              <a:buSzPts val="4000"/>
              <a:buNone/>
              <a:defRPr b="1" sz="4000">
                <a:solidFill>
                  <a:srgbClr val="0D47A1"/>
                </a:solidFill>
              </a:defRPr>
            </a:lvl3pPr>
            <a:lvl4pPr lvl="3" algn="ctr">
              <a:lnSpc>
                <a:spcPct val="100000"/>
              </a:lnSpc>
              <a:spcBef>
                <a:spcPts val="0"/>
              </a:spcBef>
              <a:spcAft>
                <a:spcPts val="0"/>
              </a:spcAft>
              <a:buClr>
                <a:srgbClr val="0D47A1"/>
              </a:buClr>
              <a:buSzPts val="4000"/>
              <a:buNone/>
              <a:defRPr b="1" sz="4000">
                <a:solidFill>
                  <a:srgbClr val="0D47A1"/>
                </a:solidFill>
              </a:defRPr>
            </a:lvl4pPr>
            <a:lvl5pPr lvl="4" algn="ctr">
              <a:lnSpc>
                <a:spcPct val="100000"/>
              </a:lnSpc>
              <a:spcBef>
                <a:spcPts val="0"/>
              </a:spcBef>
              <a:spcAft>
                <a:spcPts val="0"/>
              </a:spcAft>
              <a:buClr>
                <a:srgbClr val="0D47A1"/>
              </a:buClr>
              <a:buSzPts val="4000"/>
              <a:buNone/>
              <a:defRPr b="1" sz="4000">
                <a:solidFill>
                  <a:srgbClr val="0D47A1"/>
                </a:solidFill>
              </a:defRPr>
            </a:lvl5pPr>
            <a:lvl6pPr lvl="5" algn="ctr">
              <a:lnSpc>
                <a:spcPct val="100000"/>
              </a:lnSpc>
              <a:spcBef>
                <a:spcPts val="0"/>
              </a:spcBef>
              <a:spcAft>
                <a:spcPts val="0"/>
              </a:spcAft>
              <a:buClr>
                <a:srgbClr val="0D47A1"/>
              </a:buClr>
              <a:buSzPts val="4000"/>
              <a:buNone/>
              <a:defRPr b="1" sz="4000">
                <a:solidFill>
                  <a:srgbClr val="0D47A1"/>
                </a:solidFill>
              </a:defRPr>
            </a:lvl6pPr>
            <a:lvl7pPr lvl="6" algn="ctr">
              <a:lnSpc>
                <a:spcPct val="100000"/>
              </a:lnSpc>
              <a:spcBef>
                <a:spcPts val="0"/>
              </a:spcBef>
              <a:spcAft>
                <a:spcPts val="0"/>
              </a:spcAft>
              <a:buClr>
                <a:srgbClr val="0D47A1"/>
              </a:buClr>
              <a:buSzPts val="4000"/>
              <a:buNone/>
              <a:defRPr b="1" sz="4000">
                <a:solidFill>
                  <a:srgbClr val="0D47A1"/>
                </a:solidFill>
              </a:defRPr>
            </a:lvl7pPr>
            <a:lvl8pPr lvl="7" algn="ctr">
              <a:lnSpc>
                <a:spcPct val="100000"/>
              </a:lnSpc>
              <a:spcBef>
                <a:spcPts val="0"/>
              </a:spcBef>
              <a:spcAft>
                <a:spcPts val="0"/>
              </a:spcAft>
              <a:buClr>
                <a:srgbClr val="0D47A1"/>
              </a:buClr>
              <a:buSzPts val="4000"/>
              <a:buNone/>
              <a:defRPr b="1" sz="4000">
                <a:solidFill>
                  <a:srgbClr val="0D47A1"/>
                </a:solidFill>
              </a:defRPr>
            </a:lvl8pPr>
            <a:lvl9pPr lvl="8" algn="ctr">
              <a:lnSpc>
                <a:spcPct val="100000"/>
              </a:lnSpc>
              <a:spcBef>
                <a:spcPts val="0"/>
              </a:spcBef>
              <a:spcAft>
                <a:spcPts val="0"/>
              </a:spcAft>
              <a:buClr>
                <a:srgbClr val="0D47A1"/>
              </a:buClr>
              <a:buSzPts val="4000"/>
              <a:buNone/>
              <a:defRPr b="1" sz="4000">
                <a:solidFill>
                  <a:srgbClr val="0D47A1"/>
                </a:solidFill>
              </a:defRPr>
            </a:lvl9pPr>
          </a:lstStyle>
          <a:p/>
        </p:txBody>
      </p:sp>
      <p:sp>
        <p:nvSpPr>
          <p:cNvPr id="106" name="Google Shape;106;p16"/>
          <p:cNvSpPr txBox="1"/>
          <p:nvPr>
            <p:ph idx="12" type="sldNum"/>
          </p:nvPr>
        </p:nvSpPr>
        <p:spPr>
          <a:xfrm>
            <a:off x="8497999" y="4688759"/>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0D47A1"/>
                </a:solidFill>
              </a:defRPr>
            </a:lvl1pPr>
            <a:lvl2pPr lvl="1" algn="r">
              <a:lnSpc>
                <a:spcPct val="100000"/>
              </a:lnSpc>
              <a:spcAft>
                <a:spcPts val="0"/>
              </a:spcAft>
              <a:buNone/>
              <a:defRPr sz="1000">
                <a:solidFill>
                  <a:srgbClr val="0D47A1"/>
                </a:solidFill>
              </a:defRPr>
            </a:lvl2pPr>
            <a:lvl3pPr lvl="2" algn="r">
              <a:lnSpc>
                <a:spcPct val="100000"/>
              </a:lnSpc>
              <a:spcAft>
                <a:spcPts val="0"/>
              </a:spcAft>
              <a:buNone/>
              <a:defRPr sz="1000">
                <a:solidFill>
                  <a:srgbClr val="0D47A1"/>
                </a:solidFill>
              </a:defRPr>
            </a:lvl3pPr>
            <a:lvl4pPr lvl="3" algn="r">
              <a:lnSpc>
                <a:spcPct val="100000"/>
              </a:lnSpc>
              <a:spcAft>
                <a:spcPts val="0"/>
              </a:spcAft>
              <a:buNone/>
              <a:defRPr sz="1000">
                <a:solidFill>
                  <a:srgbClr val="0D47A1"/>
                </a:solidFill>
              </a:defRPr>
            </a:lvl4pPr>
            <a:lvl5pPr lvl="4" algn="r">
              <a:lnSpc>
                <a:spcPct val="100000"/>
              </a:lnSpc>
              <a:spcAft>
                <a:spcPts val="0"/>
              </a:spcAft>
              <a:buNone/>
              <a:defRPr sz="1000">
                <a:solidFill>
                  <a:srgbClr val="0D47A1"/>
                </a:solidFill>
              </a:defRPr>
            </a:lvl5pPr>
            <a:lvl6pPr lvl="5" algn="r">
              <a:lnSpc>
                <a:spcPct val="100000"/>
              </a:lnSpc>
              <a:spcAft>
                <a:spcPts val="0"/>
              </a:spcAft>
              <a:buNone/>
              <a:defRPr sz="1000">
                <a:solidFill>
                  <a:srgbClr val="0D47A1"/>
                </a:solidFill>
              </a:defRPr>
            </a:lvl6pPr>
            <a:lvl7pPr lvl="6" algn="r">
              <a:lnSpc>
                <a:spcPct val="100000"/>
              </a:lnSpc>
              <a:spcAft>
                <a:spcPts val="0"/>
              </a:spcAft>
              <a:buNone/>
              <a:defRPr sz="1000">
                <a:solidFill>
                  <a:srgbClr val="0D47A1"/>
                </a:solidFill>
              </a:defRPr>
            </a:lvl7pPr>
            <a:lvl8pPr lvl="7" algn="r">
              <a:lnSpc>
                <a:spcPct val="100000"/>
              </a:lnSpc>
              <a:spcAft>
                <a:spcPts val="0"/>
              </a:spcAft>
              <a:buNone/>
              <a:defRPr sz="1000">
                <a:solidFill>
                  <a:srgbClr val="0D47A1"/>
                </a:solidFill>
              </a:defRPr>
            </a:lvl8pPr>
            <a:lvl9pPr lvl="8" algn="r">
              <a:lnSpc>
                <a:spcPct val="100000"/>
              </a:lnSpc>
              <a:spcAft>
                <a:spcPts val="0"/>
              </a:spcAft>
              <a:buNone/>
              <a:defRPr sz="1000">
                <a:solidFill>
                  <a:srgbClr val="0D47A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7">
  <p:cSld name="AUTOLAYOUT_22">
    <p:bg>
      <p:bgPr>
        <a:solidFill>
          <a:srgbClr val="FFFFFF"/>
        </a:solidFill>
      </p:bgPr>
    </p:bg>
    <p:spTree>
      <p:nvGrpSpPr>
        <p:cNvPr id="107" name="Shape 107"/>
        <p:cNvGrpSpPr/>
        <p:nvPr/>
      </p:nvGrpSpPr>
      <p:grpSpPr>
        <a:xfrm>
          <a:off x="0" y="0"/>
          <a:ext cx="0" cy="0"/>
          <a:chOff x="0" y="0"/>
          <a:chExt cx="0" cy="0"/>
        </a:xfrm>
      </p:grpSpPr>
      <p:sp>
        <p:nvSpPr>
          <p:cNvPr id="108" name="Google Shape;108;p17"/>
          <p:cNvSpPr/>
          <p:nvPr/>
        </p:nvSpPr>
        <p:spPr>
          <a:xfrm>
            <a:off x="0" y="0"/>
            <a:ext cx="9144000" cy="51435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7"/>
          <p:cNvSpPr/>
          <p:nvPr/>
        </p:nvSpPr>
        <p:spPr>
          <a:xfrm>
            <a:off x="181125" y="181125"/>
            <a:ext cx="8795400" cy="47811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7"/>
          <p:cNvSpPr txBox="1"/>
          <p:nvPr>
            <p:ph type="title"/>
          </p:nvPr>
        </p:nvSpPr>
        <p:spPr>
          <a:xfrm>
            <a:off x="811650" y="799739"/>
            <a:ext cx="6458400" cy="14799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Clr>
                <a:schemeClr val="dk1"/>
              </a:buClr>
              <a:buSzPts val="3600"/>
              <a:buNone/>
              <a:defRPr b="1" sz="3600">
                <a:solidFill>
                  <a:schemeClr val="dk1"/>
                </a:solidFill>
              </a:defRPr>
            </a:lvl1pPr>
            <a:lvl2pPr lvl="1" algn="l">
              <a:lnSpc>
                <a:spcPct val="100000"/>
              </a:lnSpc>
              <a:spcBef>
                <a:spcPts val="0"/>
              </a:spcBef>
              <a:spcAft>
                <a:spcPts val="0"/>
              </a:spcAft>
              <a:buClr>
                <a:schemeClr val="dk1"/>
              </a:buClr>
              <a:buSzPts val="3600"/>
              <a:buNone/>
              <a:defRPr b="1" sz="3600">
                <a:solidFill>
                  <a:schemeClr val="dk1"/>
                </a:solidFill>
              </a:defRPr>
            </a:lvl2pPr>
            <a:lvl3pPr lvl="2" algn="l">
              <a:lnSpc>
                <a:spcPct val="100000"/>
              </a:lnSpc>
              <a:spcBef>
                <a:spcPts val="0"/>
              </a:spcBef>
              <a:spcAft>
                <a:spcPts val="0"/>
              </a:spcAft>
              <a:buClr>
                <a:schemeClr val="dk1"/>
              </a:buClr>
              <a:buSzPts val="3600"/>
              <a:buNone/>
              <a:defRPr b="1" sz="3600">
                <a:solidFill>
                  <a:schemeClr val="dk1"/>
                </a:solidFill>
              </a:defRPr>
            </a:lvl3pPr>
            <a:lvl4pPr lvl="3" algn="l">
              <a:lnSpc>
                <a:spcPct val="100000"/>
              </a:lnSpc>
              <a:spcBef>
                <a:spcPts val="0"/>
              </a:spcBef>
              <a:spcAft>
                <a:spcPts val="0"/>
              </a:spcAft>
              <a:buClr>
                <a:schemeClr val="dk1"/>
              </a:buClr>
              <a:buSzPts val="3600"/>
              <a:buNone/>
              <a:defRPr b="1" sz="3600">
                <a:solidFill>
                  <a:schemeClr val="dk1"/>
                </a:solidFill>
              </a:defRPr>
            </a:lvl4pPr>
            <a:lvl5pPr lvl="4" algn="l">
              <a:lnSpc>
                <a:spcPct val="100000"/>
              </a:lnSpc>
              <a:spcBef>
                <a:spcPts val="0"/>
              </a:spcBef>
              <a:spcAft>
                <a:spcPts val="0"/>
              </a:spcAft>
              <a:buClr>
                <a:schemeClr val="dk1"/>
              </a:buClr>
              <a:buSzPts val="3600"/>
              <a:buNone/>
              <a:defRPr b="1" sz="3600">
                <a:solidFill>
                  <a:schemeClr val="dk1"/>
                </a:solidFill>
              </a:defRPr>
            </a:lvl5pPr>
            <a:lvl6pPr lvl="5" algn="l">
              <a:lnSpc>
                <a:spcPct val="100000"/>
              </a:lnSpc>
              <a:spcBef>
                <a:spcPts val="0"/>
              </a:spcBef>
              <a:spcAft>
                <a:spcPts val="0"/>
              </a:spcAft>
              <a:buClr>
                <a:schemeClr val="dk1"/>
              </a:buClr>
              <a:buSzPts val="3600"/>
              <a:buNone/>
              <a:defRPr b="1" sz="3600">
                <a:solidFill>
                  <a:schemeClr val="dk1"/>
                </a:solidFill>
              </a:defRPr>
            </a:lvl6pPr>
            <a:lvl7pPr lvl="6" algn="l">
              <a:lnSpc>
                <a:spcPct val="100000"/>
              </a:lnSpc>
              <a:spcBef>
                <a:spcPts val="0"/>
              </a:spcBef>
              <a:spcAft>
                <a:spcPts val="0"/>
              </a:spcAft>
              <a:buClr>
                <a:schemeClr val="dk1"/>
              </a:buClr>
              <a:buSzPts val="3600"/>
              <a:buNone/>
              <a:defRPr b="1" sz="3600">
                <a:solidFill>
                  <a:schemeClr val="dk1"/>
                </a:solidFill>
              </a:defRPr>
            </a:lvl7pPr>
            <a:lvl8pPr lvl="7" algn="l">
              <a:lnSpc>
                <a:spcPct val="100000"/>
              </a:lnSpc>
              <a:spcBef>
                <a:spcPts val="0"/>
              </a:spcBef>
              <a:spcAft>
                <a:spcPts val="0"/>
              </a:spcAft>
              <a:buClr>
                <a:schemeClr val="dk1"/>
              </a:buClr>
              <a:buSzPts val="3600"/>
              <a:buNone/>
              <a:defRPr b="1" sz="3600">
                <a:solidFill>
                  <a:schemeClr val="dk1"/>
                </a:solidFill>
              </a:defRPr>
            </a:lvl8pPr>
            <a:lvl9pPr lvl="8" algn="l">
              <a:lnSpc>
                <a:spcPct val="100000"/>
              </a:lnSpc>
              <a:spcBef>
                <a:spcPts val="0"/>
              </a:spcBef>
              <a:spcAft>
                <a:spcPts val="0"/>
              </a:spcAft>
              <a:buClr>
                <a:schemeClr val="dk1"/>
              </a:buClr>
              <a:buSzPts val="3600"/>
              <a:buNone/>
              <a:defRPr b="1" sz="3600">
                <a:solidFill>
                  <a:schemeClr val="dk1"/>
                </a:solidFill>
              </a:defRPr>
            </a:lvl9pPr>
          </a:lstStyle>
          <a:p/>
        </p:txBody>
      </p:sp>
      <p:sp>
        <p:nvSpPr>
          <p:cNvPr id="111" name="Google Shape;111;p17"/>
          <p:cNvSpPr txBox="1"/>
          <p:nvPr>
            <p:ph idx="1" type="body"/>
          </p:nvPr>
        </p:nvSpPr>
        <p:spPr>
          <a:xfrm>
            <a:off x="811650" y="2432039"/>
            <a:ext cx="6458400" cy="2037600"/>
          </a:xfrm>
          <a:prstGeom prst="rect">
            <a:avLst/>
          </a:prstGeom>
          <a:noFill/>
        </p:spPr>
        <p:txBody>
          <a:bodyPr anchorCtr="0" anchor="t" bIns="91425" lIns="91425" spcFirstLastPara="1" rIns="91425" wrap="square" tIns="91425">
            <a:noAutofit/>
          </a:bodyPr>
          <a:lstStyle>
            <a:lvl1pPr indent="-330200" lvl="0" marL="457200" algn="l">
              <a:lnSpc>
                <a:spcPct val="115000"/>
              </a:lnSpc>
              <a:spcBef>
                <a:spcPts val="0"/>
              </a:spcBef>
              <a:spcAft>
                <a:spcPts val="0"/>
              </a:spcAft>
              <a:buClr>
                <a:schemeClr val="dk2"/>
              </a:buClr>
              <a:buSzPts val="1600"/>
              <a:buChar char="●"/>
              <a:defRPr sz="1600">
                <a:solidFill>
                  <a:schemeClr val="dk2"/>
                </a:solidFill>
              </a:defRPr>
            </a:lvl1pPr>
            <a:lvl2pPr indent="-317500" lvl="1" marL="914400" algn="l">
              <a:lnSpc>
                <a:spcPct val="115000"/>
              </a:lnSpc>
              <a:spcBef>
                <a:spcPts val="1600"/>
              </a:spcBef>
              <a:spcAft>
                <a:spcPts val="0"/>
              </a:spcAft>
              <a:buClr>
                <a:schemeClr val="dk2"/>
              </a:buClr>
              <a:buSzPts val="1400"/>
              <a:buChar char="○"/>
              <a:defRPr sz="1400">
                <a:solidFill>
                  <a:schemeClr val="dk2"/>
                </a:solidFill>
              </a:defRPr>
            </a:lvl2pPr>
            <a:lvl3pPr indent="-317500" lvl="2" marL="1371600" algn="l">
              <a:lnSpc>
                <a:spcPct val="115000"/>
              </a:lnSpc>
              <a:spcBef>
                <a:spcPts val="1600"/>
              </a:spcBef>
              <a:spcAft>
                <a:spcPts val="0"/>
              </a:spcAft>
              <a:buClr>
                <a:schemeClr val="dk2"/>
              </a:buClr>
              <a:buSzPts val="1400"/>
              <a:buChar char="■"/>
              <a:defRPr sz="1400">
                <a:solidFill>
                  <a:schemeClr val="dk2"/>
                </a:solidFill>
              </a:defRPr>
            </a:lvl3pPr>
            <a:lvl4pPr indent="-317500" lvl="3" marL="1828800" algn="l">
              <a:lnSpc>
                <a:spcPct val="115000"/>
              </a:lnSpc>
              <a:spcBef>
                <a:spcPts val="1600"/>
              </a:spcBef>
              <a:spcAft>
                <a:spcPts val="0"/>
              </a:spcAft>
              <a:buClr>
                <a:schemeClr val="dk2"/>
              </a:buClr>
              <a:buSzPts val="1400"/>
              <a:buChar char="●"/>
              <a:defRPr sz="1400">
                <a:solidFill>
                  <a:schemeClr val="dk2"/>
                </a:solidFill>
              </a:defRPr>
            </a:lvl4pPr>
            <a:lvl5pPr indent="-317500" lvl="4" marL="2286000" algn="l">
              <a:lnSpc>
                <a:spcPct val="115000"/>
              </a:lnSpc>
              <a:spcBef>
                <a:spcPts val="1600"/>
              </a:spcBef>
              <a:spcAft>
                <a:spcPts val="0"/>
              </a:spcAft>
              <a:buClr>
                <a:schemeClr val="dk2"/>
              </a:buClr>
              <a:buSzPts val="1400"/>
              <a:buChar char="○"/>
              <a:defRPr sz="1400">
                <a:solidFill>
                  <a:schemeClr val="dk2"/>
                </a:solidFill>
              </a:defRPr>
            </a:lvl5pPr>
            <a:lvl6pPr indent="-317500" lvl="5" marL="2743200" algn="l">
              <a:lnSpc>
                <a:spcPct val="115000"/>
              </a:lnSpc>
              <a:spcBef>
                <a:spcPts val="1600"/>
              </a:spcBef>
              <a:spcAft>
                <a:spcPts val="0"/>
              </a:spcAft>
              <a:buClr>
                <a:schemeClr val="dk2"/>
              </a:buClr>
              <a:buSzPts val="1400"/>
              <a:buChar char="■"/>
              <a:defRPr sz="1400">
                <a:solidFill>
                  <a:schemeClr val="dk2"/>
                </a:solidFill>
              </a:defRPr>
            </a:lvl6pPr>
            <a:lvl7pPr indent="-317500" lvl="6" marL="3200400" algn="l">
              <a:lnSpc>
                <a:spcPct val="115000"/>
              </a:lnSpc>
              <a:spcBef>
                <a:spcPts val="1600"/>
              </a:spcBef>
              <a:spcAft>
                <a:spcPts val="0"/>
              </a:spcAft>
              <a:buClr>
                <a:schemeClr val="dk2"/>
              </a:buClr>
              <a:buSzPts val="1400"/>
              <a:buChar char="●"/>
              <a:defRPr sz="1400">
                <a:solidFill>
                  <a:schemeClr val="dk2"/>
                </a:solidFill>
              </a:defRPr>
            </a:lvl7pPr>
            <a:lvl8pPr indent="-317500" lvl="7" marL="3657600" algn="l">
              <a:lnSpc>
                <a:spcPct val="115000"/>
              </a:lnSpc>
              <a:spcBef>
                <a:spcPts val="1600"/>
              </a:spcBef>
              <a:spcAft>
                <a:spcPts val="0"/>
              </a:spcAft>
              <a:buClr>
                <a:schemeClr val="dk2"/>
              </a:buClr>
              <a:buSzPts val="1400"/>
              <a:buChar char="○"/>
              <a:defRPr sz="1400">
                <a:solidFill>
                  <a:schemeClr val="dk2"/>
                </a:solidFill>
              </a:defRPr>
            </a:lvl8pPr>
            <a:lvl9pPr indent="-317500" lvl="8" marL="4114800" algn="l">
              <a:lnSpc>
                <a:spcPct val="115000"/>
              </a:lnSpc>
              <a:spcBef>
                <a:spcPts val="1600"/>
              </a:spcBef>
              <a:spcAft>
                <a:spcPts val="1600"/>
              </a:spcAft>
              <a:buClr>
                <a:schemeClr val="dk2"/>
              </a:buClr>
              <a:buSzPts val="1400"/>
              <a:buChar char="■"/>
              <a:defRPr sz="1400">
                <a:solidFill>
                  <a:schemeClr val="dk2"/>
                </a:solidFill>
              </a:defRPr>
            </a:lvl9pPr>
          </a:lstStyle>
          <a:p/>
        </p:txBody>
      </p:sp>
      <p:sp>
        <p:nvSpPr>
          <p:cNvPr id="112" name="Google Shape;112;p17"/>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20">
  <p:cSld name="AUTOLAYOUT_23">
    <p:bg>
      <p:bgPr>
        <a:solidFill>
          <a:srgbClr val="FFFFFF"/>
        </a:solidFill>
      </p:bgPr>
    </p:bg>
    <p:spTree>
      <p:nvGrpSpPr>
        <p:cNvPr id="113" name="Shape 113"/>
        <p:cNvGrpSpPr/>
        <p:nvPr/>
      </p:nvGrpSpPr>
      <p:grpSpPr>
        <a:xfrm>
          <a:off x="0" y="0"/>
          <a:ext cx="0" cy="0"/>
          <a:chOff x="0" y="0"/>
          <a:chExt cx="0" cy="0"/>
        </a:xfrm>
      </p:grpSpPr>
      <p:sp>
        <p:nvSpPr>
          <p:cNvPr id="114" name="Google Shape;114;p18"/>
          <p:cNvSpPr/>
          <p:nvPr/>
        </p:nvSpPr>
        <p:spPr>
          <a:xfrm>
            <a:off x="0" y="0"/>
            <a:ext cx="9144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8"/>
          <p:cNvSpPr/>
          <p:nvPr/>
        </p:nvSpPr>
        <p:spPr>
          <a:xfrm flipH="1" rot="10800000">
            <a:off x="822625" y="659700"/>
            <a:ext cx="1063500" cy="6855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8"/>
          <p:cNvSpPr/>
          <p:nvPr/>
        </p:nvSpPr>
        <p:spPr>
          <a:xfrm rot="10800000">
            <a:off x="896725" y="659700"/>
            <a:ext cx="989400" cy="6855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8"/>
          <p:cNvSpPr/>
          <p:nvPr/>
        </p:nvSpPr>
        <p:spPr>
          <a:xfrm>
            <a:off x="822625" y="0"/>
            <a:ext cx="1063500" cy="8160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8"/>
          <p:cNvSpPr txBox="1"/>
          <p:nvPr>
            <p:ph type="title"/>
          </p:nvPr>
        </p:nvSpPr>
        <p:spPr>
          <a:xfrm>
            <a:off x="2490825" y="816000"/>
            <a:ext cx="5856000" cy="15225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Clr>
                <a:schemeClr val="dk1"/>
              </a:buClr>
              <a:buSzPts val="3600"/>
              <a:buNone/>
              <a:defRPr b="1" sz="3600">
                <a:solidFill>
                  <a:schemeClr val="dk1"/>
                </a:solidFill>
              </a:defRPr>
            </a:lvl1pPr>
            <a:lvl2pPr lvl="1" algn="l">
              <a:lnSpc>
                <a:spcPct val="100000"/>
              </a:lnSpc>
              <a:spcBef>
                <a:spcPts val="0"/>
              </a:spcBef>
              <a:spcAft>
                <a:spcPts val="0"/>
              </a:spcAft>
              <a:buClr>
                <a:schemeClr val="dk1"/>
              </a:buClr>
              <a:buSzPts val="3600"/>
              <a:buNone/>
              <a:defRPr b="1" sz="3600">
                <a:solidFill>
                  <a:schemeClr val="dk1"/>
                </a:solidFill>
              </a:defRPr>
            </a:lvl2pPr>
            <a:lvl3pPr lvl="2" algn="l">
              <a:lnSpc>
                <a:spcPct val="100000"/>
              </a:lnSpc>
              <a:spcBef>
                <a:spcPts val="0"/>
              </a:spcBef>
              <a:spcAft>
                <a:spcPts val="0"/>
              </a:spcAft>
              <a:buClr>
                <a:schemeClr val="dk1"/>
              </a:buClr>
              <a:buSzPts val="3600"/>
              <a:buNone/>
              <a:defRPr b="1" sz="3600">
                <a:solidFill>
                  <a:schemeClr val="dk1"/>
                </a:solidFill>
              </a:defRPr>
            </a:lvl3pPr>
            <a:lvl4pPr lvl="3" algn="l">
              <a:lnSpc>
                <a:spcPct val="100000"/>
              </a:lnSpc>
              <a:spcBef>
                <a:spcPts val="0"/>
              </a:spcBef>
              <a:spcAft>
                <a:spcPts val="0"/>
              </a:spcAft>
              <a:buClr>
                <a:schemeClr val="dk1"/>
              </a:buClr>
              <a:buSzPts val="3600"/>
              <a:buNone/>
              <a:defRPr b="1" sz="3600">
                <a:solidFill>
                  <a:schemeClr val="dk1"/>
                </a:solidFill>
              </a:defRPr>
            </a:lvl4pPr>
            <a:lvl5pPr lvl="4" algn="l">
              <a:lnSpc>
                <a:spcPct val="100000"/>
              </a:lnSpc>
              <a:spcBef>
                <a:spcPts val="0"/>
              </a:spcBef>
              <a:spcAft>
                <a:spcPts val="0"/>
              </a:spcAft>
              <a:buClr>
                <a:schemeClr val="dk1"/>
              </a:buClr>
              <a:buSzPts val="3600"/>
              <a:buNone/>
              <a:defRPr b="1" sz="3600">
                <a:solidFill>
                  <a:schemeClr val="dk1"/>
                </a:solidFill>
              </a:defRPr>
            </a:lvl5pPr>
            <a:lvl6pPr lvl="5" algn="l">
              <a:lnSpc>
                <a:spcPct val="100000"/>
              </a:lnSpc>
              <a:spcBef>
                <a:spcPts val="0"/>
              </a:spcBef>
              <a:spcAft>
                <a:spcPts val="0"/>
              </a:spcAft>
              <a:buClr>
                <a:schemeClr val="dk1"/>
              </a:buClr>
              <a:buSzPts val="3600"/>
              <a:buNone/>
              <a:defRPr b="1" sz="3600">
                <a:solidFill>
                  <a:schemeClr val="dk1"/>
                </a:solidFill>
              </a:defRPr>
            </a:lvl6pPr>
            <a:lvl7pPr lvl="6" algn="l">
              <a:lnSpc>
                <a:spcPct val="100000"/>
              </a:lnSpc>
              <a:spcBef>
                <a:spcPts val="0"/>
              </a:spcBef>
              <a:spcAft>
                <a:spcPts val="0"/>
              </a:spcAft>
              <a:buClr>
                <a:schemeClr val="dk1"/>
              </a:buClr>
              <a:buSzPts val="3600"/>
              <a:buNone/>
              <a:defRPr b="1" sz="3600">
                <a:solidFill>
                  <a:schemeClr val="dk1"/>
                </a:solidFill>
              </a:defRPr>
            </a:lvl7pPr>
            <a:lvl8pPr lvl="7" algn="l">
              <a:lnSpc>
                <a:spcPct val="100000"/>
              </a:lnSpc>
              <a:spcBef>
                <a:spcPts val="0"/>
              </a:spcBef>
              <a:spcAft>
                <a:spcPts val="0"/>
              </a:spcAft>
              <a:buClr>
                <a:schemeClr val="dk1"/>
              </a:buClr>
              <a:buSzPts val="3600"/>
              <a:buNone/>
              <a:defRPr b="1" sz="3600">
                <a:solidFill>
                  <a:schemeClr val="dk1"/>
                </a:solidFill>
              </a:defRPr>
            </a:lvl8pPr>
            <a:lvl9pPr lvl="8" algn="l">
              <a:lnSpc>
                <a:spcPct val="100000"/>
              </a:lnSpc>
              <a:spcBef>
                <a:spcPts val="0"/>
              </a:spcBef>
              <a:spcAft>
                <a:spcPts val="0"/>
              </a:spcAft>
              <a:buClr>
                <a:schemeClr val="dk1"/>
              </a:buClr>
              <a:buSzPts val="3600"/>
              <a:buNone/>
              <a:defRPr b="1" sz="3600">
                <a:solidFill>
                  <a:schemeClr val="dk1"/>
                </a:solidFill>
              </a:defRPr>
            </a:lvl9pPr>
          </a:lstStyle>
          <a:p/>
        </p:txBody>
      </p:sp>
      <p:sp>
        <p:nvSpPr>
          <p:cNvPr id="119" name="Google Shape;119;p18"/>
          <p:cNvSpPr txBox="1"/>
          <p:nvPr>
            <p:ph idx="1" type="body"/>
          </p:nvPr>
        </p:nvSpPr>
        <p:spPr>
          <a:xfrm>
            <a:off x="2490825" y="2477400"/>
            <a:ext cx="2840100" cy="2019900"/>
          </a:xfrm>
          <a:prstGeom prst="rect">
            <a:avLst/>
          </a:prstGeom>
          <a:noFill/>
        </p:spPr>
        <p:txBody>
          <a:bodyPr anchorCtr="0" anchor="t" bIns="91425" lIns="91425" spcFirstLastPara="1" rIns="91425" wrap="square" tIns="91425">
            <a:noAutofit/>
          </a:bodyPr>
          <a:lstStyle>
            <a:lvl1pPr indent="-330200" lvl="0" marL="457200" algn="l">
              <a:lnSpc>
                <a:spcPct val="115000"/>
              </a:lnSpc>
              <a:spcBef>
                <a:spcPts val="0"/>
              </a:spcBef>
              <a:spcAft>
                <a:spcPts val="0"/>
              </a:spcAft>
              <a:buClr>
                <a:schemeClr val="dk2"/>
              </a:buClr>
              <a:buSzPts val="1600"/>
              <a:buChar char="●"/>
              <a:defRPr sz="1600">
                <a:solidFill>
                  <a:schemeClr val="dk2"/>
                </a:solidFill>
              </a:defRPr>
            </a:lvl1pPr>
            <a:lvl2pPr indent="-317500" lvl="1" marL="914400" algn="l">
              <a:lnSpc>
                <a:spcPct val="115000"/>
              </a:lnSpc>
              <a:spcBef>
                <a:spcPts val="1600"/>
              </a:spcBef>
              <a:spcAft>
                <a:spcPts val="0"/>
              </a:spcAft>
              <a:buClr>
                <a:schemeClr val="dk2"/>
              </a:buClr>
              <a:buSzPts val="1400"/>
              <a:buChar char="○"/>
              <a:defRPr sz="1400">
                <a:solidFill>
                  <a:schemeClr val="dk2"/>
                </a:solidFill>
              </a:defRPr>
            </a:lvl2pPr>
            <a:lvl3pPr indent="-317500" lvl="2" marL="1371600" algn="l">
              <a:lnSpc>
                <a:spcPct val="115000"/>
              </a:lnSpc>
              <a:spcBef>
                <a:spcPts val="1600"/>
              </a:spcBef>
              <a:spcAft>
                <a:spcPts val="0"/>
              </a:spcAft>
              <a:buClr>
                <a:schemeClr val="dk2"/>
              </a:buClr>
              <a:buSzPts val="1400"/>
              <a:buChar char="■"/>
              <a:defRPr sz="1400">
                <a:solidFill>
                  <a:schemeClr val="dk2"/>
                </a:solidFill>
              </a:defRPr>
            </a:lvl3pPr>
            <a:lvl4pPr indent="-317500" lvl="3" marL="1828800" algn="l">
              <a:lnSpc>
                <a:spcPct val="115000"/>
              </a:lnSpc>
              <a:spcBef>
                <a:spcPts val="1600"/>
              </a:spcBef>
              <a:spcAft>
                <a:spcPts val="0"/>
              </a:spcAft>
              <a:buClr>
                <a:schemeClr val="dk2"/>
              </a:buClr>
              <a:buSzPts val="1400"/>
              <a:buChar char="●"/>
              <a:defRPr sz="1400">
                <a:solidFill>
                  <a:schemeClr val="dk2"/>
                </a:solidFill>
              </a:defRPr>
            </a:lvl4pPr>
            <a:lvl5pPr indent="-317500" lvl="4" marL="2286000" algn="l">
              <a:lnSpc>
                <a:spcPct val="115000"/>
              </a:lnSpc>
              <a:spcBef>
                <a:spcPts val="1600"/>
              </a:spcBef>
              <a:spcAft>
                <a:spcPts val="0"/>
              </a:spcAft>
              <a:buClr>
                <a:schemeClr val="dk2"/>
              </a:buClr>
              <a:buSzPts val="1400"/>
              <a:buChar char="○"/>
              <a:defRPr sz="1400">
                <a:solidFill>
                  <a:schemeClr val="dk2"/>
                </a:solidFill>
              </a:defRPr>
            </a:lvl5pPr>
            <a:lvl6pPr indent="-317500" lvl="5" marL="2743200" algn="l">
              <a:lnSpc>
                <a:spcPct val="115000"/>
              </a:lnSpc>
              <a:spcBef>
                <a:spcPts val="1600"/>
              </a:spcBef>
              <a:spcAft>
                <a:spcPts val="0"/>
              </a:spcAft>
              <a:buClr>
                <a:schemeClr val="dk2"/>
              </a:buClr>
              <a:buSzPts val="1400"/>
              <a:buChar char="■"/>
              <a:defRPr sz="1400">
                <a:solidFill>
                  <a:schemeClr val="dk2"/>
                </a:solidFill>
              </a:defRPr>
            </a:lvl6pPr>
            <a:lvl7pPr indent="-317500" lvl="6" marL="3200400" algn="l">
              <a:lnSpc>
                <a:spcPct val="115000"/>
              </a:lnSpc>
              <a:spcBef>
                <a:spcPts val="1600"/>
              </a:spcBef>
              <a:spcAft>
                <a:spcPts val="0"/>
              </a:spcAft>
              <a:buClr>
                <a:schemeClr val="dk2"/>
              </a:buClr>
              <a:buSzPts val="1400"/>
              <a:buChar char="●"/>
              <a:defRPr sz="1400">
                <a:solidFill>
                  <a:schemeClr val="dk2"/>
                </a:solidFill>
              </a:defRPr>
            </a:lvl7pPr>
            <a:lvl8pPr indent="-317500" lvl="7" marL="3657600" algn="l">
              <a:lnSpc>
                <a:spcPct val="115000"/>
              </a:lnSpc>
              <a:spcBef>
                <a:spcPts val="1600"/>
              </a:spcBef>
              <a:spcAft>
                <a:spcPts val="0"/>
              </a:spcAft>
              <a:buClr>
                <a:schemeClr val="dk2"/>
              </a:buClr>
              <a:buSzPts val="1400"/>
              <a:buChar char="○"/>
              <a:defRPr sz="1400">
                <a:solidFill>
                  <a:schemeClr val="dk2"/>
                </a:solidFill>
              </a:defRPr>
            </a:lvl8pPr>
            <a:lvl9pPr indent="-317500" lvl="8" marL="4114800" algn="l">
              <a:lnSpc>
                <a:spcPct val="115000"/>
              </a:lnSpc>
              <a:spcBef>
                <a:spcPts val="1600"/>
              </a:spcBef>
              <a:spcAft>
                <a:spcPts val="1600"/>
              </a:spcAft>
              <a:buClr>
                <a:schemeClr val="dk2"/>
              </a:buClr>
              <a:buSzPts val="1400"/>
              <a:buChar char="■"/>
              <a:defRPr sz="1400">
                <a:solidFill>
                  <a:schemeClr val="dk2"/>
                </a:solidFill>
              </a:defRPr>
            </a:lvl9pPr>
          </a:lstStyle>
          <a:p/>
        </p:txBody>
      </p:sp>
      <p:sp>
        <p:nvSpPr>
          <p:cNvPr id="120" name="Google Shape;120;p18"/>
          <p:cNvSpPr txBox="1"/>
          <p:nvPr>
            <p:ph idx="2" type="body"/>
          </p:nvPr>
        </p:nvSpPr>
        <p:spPr>
          <a:xfrm>
            <a:off x="5506600" y="2477400"/>
            <a:ext cx="2840100" cy="2019900"/>
          </a:xfrm>
          <a:prstGeom prst="rect">
            <a:avLst/>
          </a:prstGeom>
          <a:noFill/>
        </p:spPr>
        <p:txBody>
          <a:bodyPr anchorCtr="0" anchor="t" bIns="91425" lIns="91425" spcFirstLastPara="1" rIns="91425" wrap="square" tIns="91425">
            <a:noAutofit/>
          </a:bodyPr>
          <a:lstStyle>
            <a:lvl1pPr indent="-330200" lvl="0" marL="457200" algn="l">
              <a:lnSpc>
                <a:spcPct val="115000"/>
              </a:lnSpc>
              <a:spcBef>
                <a:spcPts val="0"/>
              </a:spcBef>
              <a:spcAft>
                <a:spcPts val="0"/>
              </a:spcAft>
              <a:buClr>
                <a:schemeClr val="dk2"/>
              </a:buClr>
              <a:buSzPts val="1600"/>
              <a:buChar char="●"/>
              <a:defRPr sz="1600">
                <a:solidFill>
                  <a:schemeClr val="dk2"/>
                </a:solidFill>
              </a:defRPr>
            </a:lvl1pPr>
            <a:lvl2pPr indent="-317500" lvl="1" marL="914400" algn="l">
              <a:lnSpc>
                <a:spcPct val="115000"/>
              </a:lnSpc>
              <a:spcBef>
                <a:spcPts val="1600"/>
              </a:spcBef>
              <a:spcAft>
                <a:spcPts val="0"/>
              </a:spcAft>
              <a:buClr>
                <a:schemeClr val="dk2"/>
              </a:buClr>
              <a:buSzPts val="1400"/>
              <a:buChar char="○"/>
              <a:defRPr sz="1400">
                <a:solidFill>
                  <a:schemeClr val="dk2"/>
                </a:solidFill>
              </a:defRPr>
            </a:lvl2pPr>
            <a:lvl3pPr indent="-317500" lvl="2" marL="1371600" algn="l">
              <a:lnSpc>
                <a:spcPct val="115000"/>
              </a:lnSpc>
              <a:spcBef>
                <a:spcPts val="1600"/>
              </a:spcBef>
              <a:spcAft>
                <a:spcPts val="0"/>
              </a:spcAft>
              <a:buClr>
                <a:schemeClr val="dk2"/>
              </a:buClr>
              <a:buSzPts val="1400"/>
              <a:buChar char="■"/>
              <a:defRPr sz="1400">
                <a:solidFill>
                  <a:schemeClr val="dk2"/>
                </a:solidFill>
              </a:defRPr>
            </a:lvl3pPr>
            <a:lvl4pPr indent="-317500" lvl="3" marL="1828800" algn="l">
              <a:lnSpc>
                <a:spcPct val="115000"/>
              </a:lnSpc>
              <a:spcBef>
                <a:spcPts val="1600"/>
              </a:spcBef>
              <a:spcAft>
                <a:spcPts val="0"/>
              </a:spcAft>
              <a:buClr>
                <a:schemeClr val="dk2"/>
              </a:buClr>
              <a:buSzPts val="1400"/>
              <a:buChar char="●"/>
              <a:defRPr sz="1400">
                <a:solidFill>
                  <a:schemeClr val="dk2"/>
                </a:solidFill>
              </a:defRPr>
            </a:lvl4pPr>
            <a:lvl5pPr indent="-317500" lvl="4" marL="2286000" algn="l">
              <a:lnSpc>
                <a:spcPct val="115000"/>
              </a:lnSpc>
              <a:spcBef>
                <a:spcPts val="1600"/>
              </a:spcBef>
              <a:spcAft>
                <a:spcPts val="0"/>
              </a:spcAft>
              <a:buClr>
                <a:schemeClr val="dk2"/>
              </a:buClr>
              <a:buSzPts val="1400"/>
              <a:buChar char="○"/>
              <a:defRPr sz="1400">
                <a:solidFill>
                  <a:schemeClr val="dk2"/>
                </a:solidFill>
              </a:defRPr>
            </a:lvl5pPr>
            <a:lvl6pPr indent="-317500" lvl="5" marL="2743200" algn="l">
              <a:lnSpc>
                <a:spcPct val="115000"/>
              </a:lnSpc>
              <a:spcBef>
                <a:spcPts val="1600"/>
              </a:spcBef>
              <a:spcAft>
                <a:spcPts val="0"/>
              </a:spcAft>
              <a:buClr>
                <a:schemeClr val="dk2"/>
              </a:buClr>
              <a:buSzPts val="1400"/>
              <a:buChar char="■"/>
              <a:defRPr sz="1400">
                <a:solidFill>
                  <a:schemeClr val="dk2"/>
                </a:solidFill>
              </a:defRPr>
            </a:lvl6pPr>
            <a:lvl7pPr indent="-317500" lvl="6" marL="3200400" algn="l">
              <a:lnSpc>
                <a:spcPct val="115000"/>
              </a:lnSpc>
              <a:spcBef>
                <a:spcPts val="1600"/>
              </a:spcBef>
              <a:spcAft>
                <a:spcPts val="0"/>
              </a:spcAft>
              <a:buClr>
                <a:schemeClr val="dk2"/>
              </a:buClr>
              <a:buSzPts val="1400"/>
              <a:buChar char="●"/>
              <a:defRPr sz="1400">
                <a:solidFill>
                  <a:schemeClr val="dk2"/>
                </a:solidFill>
              </a:defRPr>
            </a:lvl7pPr>
            <a:lvl8pPr indent="-317500" lvl="7" marL="3657600" algn="l">
              <a:lnSpc>
                <a:spcPct val="115000"/>
              </a:lnSpc>
              <a:spcBef>
                <a:spcPts val="1600"/>
              </a:spcBef>
              <a:spcAft>
                <a:spcPts val="0"/>
              </a:spcAft>
              <a:buClr>
                <a:schemeClr val="dk2"/>
              </a:buClr>
              <a:buSzPts val="1400"/>
              <a:buChar char="○"/>
              <a:defRPr sz="1400">
                <a:solidFill>
                  <a:schemeClr val="dk2"/>
                </a:solidFill>
              </a:defRPr>
            </a:lvl8pPr>
            <a:lvl9pPr indent="-317500" lvl="8" marL="4114800" algn="l">
              <a:lnSpc>
                <a:spcPct val="115000"/>
              </a:lnSpc>
              <a:spcBef>
                <a:spcPts val="1600"/>
              </a:spcBef>
              <a:spcAft>
                <a:spcPts val="1600"/>
              </a:spcAft>
              <a:buClr>
                <a:schemeClr val="dk2"/>
              </a:buClr>
              <a:buSzPts val="1400"/>
              <a:buChar char="■"/>
              <a:defRPr sz="1400">
                <a:solidFill>
                  <a:schemeClr val="dk2"/>
                </a:solidFill>
              </a:defRPr>
            </a:lvl9pPr>
          </a:lstStyle>
          <a:p/>
        </p:txBody>
      </p:sp>
      <p:sp>
        <p:nvSpPr>
          <p:cNvPr id="121" name="Google Shape;121;p18"/>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24">
  <p:cSld name="AUTOLAYOUT_27">
    <p:bg>
      <p:bgPr>
        <a:solidFill>
          <a:srgbClr val="FFFFFF"/>
        </a:solidFill>
      </p:bgPr>
    </p:bg>
    <p:spTree>
      <p:nvGrpSpPr>
        <p:cNvPr id="122" name="Shape 122"/>
        <p:cNvGrpSpPr/>
        <p:nvPr/>
      </p:nvGrpSpPr>
      <p:grpSpPr>
        <a:xfrm>
          <a:off x="0" y="0"/>
          <a:ext cx="0" cy="0"/>
          <a:chOff x="0" y="0"/>
          <a:chExt cx="0" cy="0"/>
        </a:xfrm>
      </p:grpSpPr>
      <p:sp>
        <p:nvSpPr>
          <p:cNvPr id="123" name="Google Shape;123;p19"/>
          <p:cNvSpPr/>
          <p:nvPr/>
        </p:nvSpPr>
        <p:spPr>
          <a:xfrm>
            <a:off x="0" y="0"/>
            <a:ext cx="9144000" cy="5143500"/>
          </a:xfrm>
          <a:prstGeom prst="rect">
            <a:avLst/>
          </a:prstGeom>
          <a:solidFill>
            <a:srgbClr val="00DED4"/>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9"/>
          <p:cNvSpPr/>
          <p:nvPr/>
        </p:nvSpPr>
        <p:spPr>
          <a:xfrm>
            <a:off x="181125" y="181125"/>
            <a:ext cx="8795400" cy="47811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9"/>
          <p:cNvSpPr txBox="1"/>
          <p:nvPr>
            <p:ph type="title"/>
          </p:nvPr>
        </p:nvSpPr>
        <p:spPr>
          <a:xfrm>
            <a:off x="811650" y="799739"/>
            <a:ext cx="6458400" cy="14799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Clr>
                <a:schemeClr val="dk1"/>
              </a:buClr>
              <a:buSzPts val="3600"/>
              <a:buNone/>
              <a:defRPr b="1" sz="3600">
                <a:solidFill>
                  <a:srgbClr val="00DED4"/>
                </a:solidFill>
              </a:defRPr>
            </a:lvl1pPr>
            <a:lvl2pPr lvl="1" algn="l">
              <a:lnSpc>
                <a:spcPct val="100000"/>
              </a:lnSpc>
              <a:spcBef>
                <a:spcPts val="0"/>
              </a:spcBef>
              <a:spcAft>
                <a:spcPts val="0"/>
              </a:spcAft>
              <a:buClr>
                <a:schemeClr val="dk1"/>
              </a:buClr>
              <a:buSzPts val="3600"/>
              <a:buNone/>
              <a:defRPr b="1" sz="3600">
                <a:solidFill>
                  <a:srgbClr val="00DED4"/>
                </a:solidFill>
              </a:defRPr>
            </a:lvl2pPr>
            <a:lvl3pPr lvl="2" algn="l">
              <a:lnSpc>
                <a:spcPct val="100000"/>
              </a:lnSpc>
              <a:spcBef>
                <a:spcPts val="0"/>
              </a:spcBef>
              <a:spcAft>
                <a:spcPts val="0"/>
              </a:spcAft>
              <a:buClr>
                <a:schemeClr val="dk1"/>
              </a:buClr>
              <a:buSzPts val="3600"/>
              <a:buNone/>
              <a:defRPr b="1" sz="3600">
                <a:solidFill>
                  <a:srgbClr val="00DED4"/>
                </a:solidFill>
              </a:defRPr>
            </a:lvl3pPr>
            <a:lvl4pPr lvl="3" algn="l">
              <a:lnSpc>
                <a:spcPct val="100000"/>
              </a:lnSpc>
              <a:spcBef>
                <a:spcPts val="0"/>
              </a:spcBef>
              <a:spcAft>
                <a:spcPts val="0"/>
              </a:spcAft>
              <a:buClr>
                <a:schemeClr val="dk1"/>
              </a:buClr>
              <a:buSzPts val="3600"/>
              <a:buNone/>
              <a:defRPr b="1" sz="3600">
                <a:solidFill>
                  <a:srgbClr val="00DED4"/>
                </a:solidFill>
              </a:defRPr>
            </a:lvl4pPr>
            <a:lvl5pPr lvl="4" algn="l">
              <a:lnSpc>
                <a:spcPct val="100000"/>
              </a:lnSpc>
              <a:spcBef>
                <a:spcPts val="0"/>
              </a:spcBef>
              <a:spcAft>
                <a:spcPts val="0"/>
              </a:spcAft>
              <a:buClr>
                <a:schemeClr val="dk1"/>
              </a:buClr>
              <a:buSzPts val="3600"/>
              <a:buNone/>
              <a:defRPr b="1" sz="3600">
                <a:solidFill>
                  <a:srgbClr val="00DED4"/>
                </a:solidFill>
              </a:defRPr>
            </a:lvl5pPr>
            <a:lvl6pPr lvl="5" algn="l">
              <a:lnSpc>
                <a:spcPct val="100000"/>
              </a:lnSpc>
              <a:spcBef>
                <a:spcPts val="0"/>
              </a:spcBef>
              <a:spcAft>
                <a:spcPts val="0"/>
              </a:spcAft>
              <a:buClr>
                <a:schemeClr val="dk1"/>
              </a:buClr>
              <a:buSzPts val="3600"/>
              <a:buNone/>
              <a:defRPr b="1" sz="3600">
                <a:solidFill>
                  <a:srgbClr val="00DED4"/>
                </a:solidFill>
              </a:defRPr>
            </a:lvl6pPr>
            <a:lvl7pPr lvl="6" algn="l">
              <a:lnSpc>
                <a:spcPct val="100000"/>
              </a:lnSpc>
              <a:spcBef>
                <a:spcPts val="0"/>
              </a:spcBef>
              <a:spcAft>
                <a:spcPts val="0"/>
              </a:spcAft>
              <a:buClr>
                <a:schemeClr val="dk1"/>
              </a:buClr>
              <a:buSzPts val="3600"/>
              <a:buNone/>
              <a:defRPr b="1" sz="3600">
                <a:solidFill>
                  <a:srgbClr val="00DED4"/>
                </a:solidFill>
              </a:defRPr>
            </a:lvl7pPr>
            <a:lvl8pPr lvl="7" algn="l">
              <a:lnSpc>
                <a:spcPct val="100000"/>
              </a:lnSpc>
              <a:spcBef>
                <a:spcPts val="0"/>
              </a:spcBef>
              <a:spcAft>
                <a:spcPts val="0"/>
              </a:spcAft>
              <a:buClr>
                <a:schemeClr val="dk1"/>
              </a:buClr>
              <a:buSzPts val="3600"/>
              <a:buNone/>
              <a:defRPr b="1" sz="3600">
                <a:solidFill>
                  <a:srgbClr val="00DED4"/>
                </a:solidFill>
              </a:defRPr>
            </a:lvl8pPr>
            <a:lvl9pPr lvl="8" algn="l">
              <a:lnSpc>
                <a:spcPct val="100000"/>
              </a:lnSpc>
              <a:spcBef>
                <a:spcPts val="0"/>
              </a:spcBef>
              <a:spcAft>
                <a:spcPts val="0"/>
              </a:spcAft>
              <a:buClr>
                <a:schemeClr val="dk1"/>
              </a:buClr>
              <a:buSzPts val="3600"/>
              <a:buNone/>
              <a:defRPr b="1" sz="3600">
                <a:solidFill>
                  <a:srgbClr val="00DED4"/>
                </a:solidFill>
              </a:defRPr>
            </a:lvl9pPr>
          </a:lstStyle>
          <a:p/>
        </p:txBody>
      </p:sp>
      <p:sp>
        <p:nvSpPr>
          <p:cNvPr id="126" name="Google Shape;126;p19"/>
          <p:cNvSpPr txBox="1"/>
          <p:nvPr>
            <p:ph idx="1" type="body"/>
          </p:nvPr>
        </p:nvSpPr>
        <p:spPr>
          <a:xfrm>
            <a:off x="811650" y="2432039"/>
            <a:ext cx="6458400" cy="2037600"/>
          </a:xfrm>
          <a:prstGeom prst="rect">
            <a:avLst/>
          </a:prstGeom>
          <a:noFill/>
        </p:spPr>
        <p:txBody>
          <a:bodyPr anchorCtr="0" anchor="t" bIns="91425" lIns="91425" spcFirstLastPara="1" rIns="91425" wrap="square" tIns="91425">
            <a:noAutofit/>
          </a:bodyPr>
          <a:lstStyle>
            <a:lvl1pPr indent="-330200" lvl="0" marL="457200" algn="l">
              <a:lnSpc>
                <a:spcPct val="115000"/>
              </a:lnSpc>
              <a:spcBef>
                <a:spcPts val="0"/>
              </a:spcBef>
              <a:spcAft>
                <a:spcPts val="0"/>
              </a:spcAft>
              <a:buClr>
                <a:schemeClr val="dk2"/>
              </a:buClr>
              <a:buSzPts val="1600"/>
              <a:buChar char="●"/>
              <a:defRPr sz="1600">
                <a:solidFill>
                  <a:schemeClr val="dk2"/>
                </a:solidFill>
              </a:defRPr>
            </a:lvl1pPr>
            <a:lvl2pPr indent="-317500" lvl="1" marL="914400" algn="l">
              <a:lnSpc>
                <a:spcPct val="115000"/>
              </a:lnSpc>
              <a:spcBef>
                <a:spcPts val="1600"/>
              </a:spcBef>
              <a:spcAft>
                <a:spcPts val="0"/>
              </a:spcAft>
              <a:buClr>
                <a:schemeClr val="dk2"/>
              </a:buClr>
              <a:buSzPts val="1400"/>
              <a:buChar char="○"/>
              <a:defRPr sz="1400">
                <a:solidFill>
                  <a:schemeClr val="dk2"/>
                </a:solidFill>
              </a:defRPr>
            </a:lvl2pPr>
            <a:lvl3pPr indent="-317500" lvl="2" marL="1371600" algn="l">
              <a:lnSpc>
                <a:spcPct val="115000"/>
              </a:lnSpc>
              <a:spcBef>
                <a:spcPts val="1600"/>
              </a:spcBef>
              <a:spcAft>
                <a:spcPts val="0"/>
              </a:spcAft>
              <a:buClr>
                <a:schemeClr val="dk2"/>
              </a:buClr>
              <a:buSzPts val="1400"/>
              <a:buChar char="■"/>
              <a:defRPr sz="1400">
                <a:solidFill>
                  <a:schemeClr val="dk2"/>
                </a:solidFill>
              </a:defRPr>
            </a:lvl3pPr>
            <a:lvl4pPr indent="-317500" lvl="3" marL="1828800" algn="l">
              <a:lnSpc>
                <a:spcPct val="115000"/>
              </a:lnSpc>
              <a:spcBef>
                <a:spcPts val="1600"/>
              </a:spcBef>
              <a:spcAft>
                <a:spcPts val="0"/>
              </a:spcAft>
              <a:buClr>
                <a:schemeClr val="dk2"/>
              </a:buClr>
              <a:buSzPts val="1400"/>
              <a:buChar char="●"/>
              <a:defRPr sz="1400">
                <a:solidFill>
                  <a:schemeClr val="dk2"/>
                </a:solidFill>
              </a:defRPr>
            </a:lvl4pPr>
            <a:lvl5pPr indent="-317500" lvl="4" marL="2286000" algn="l">
              <a:lnSpc>
                <a:spcPct val="115000"/>
              </a:lnSpc>
              <a:spcBef>
                <a:spcPts val="1600"/>
              </a:spcBef>
              <a:spcAft>
                <a:spcPts val="0"/>
              </a:spcAft>
              <a:buClr>
                <a:schemeClr val="dk2"/>
              </a:buClr>
              <a:buSzPts val="1400"/>
              <a:buChar char="○"/>
              <a:defRPr sz="1400">
                <a:solidFill>
                  <a:schemeClr val="dk2"/>
                </a:solidFill>
              </a:defRPr>
            </a:lvl5pPr>
            <a:lvl6pPr indent="-317500" lvl="5" marL="2743200" algn="l">
              <a:lnSpc>
                <a:spcPct val="115000"/>
              </a:lnSpc>
              <a:spcBef>
                <a:spcPts val="1600"/>
              </a:spcBef>
              <a:spcAft>
                <a:spcPts val="0"/>
              </a:spcAft>
              <a:buClr>
                <a:schemeClr val="dk2"/>
              </a:buClr>
              <a:buSzPts val="1400"/>
              <a:buChar char="■"/>
              <a:defRPr sz="1400">
                <a:solidFill>
                  <a:schemeClr val="dk2"/>
                </a:solidFill>
              </a:defRPr>
            </a:lvl6pPr>
            <a:lvl7pPr indent="-317500" lvl="6" marL="3200400" algn="l">
              <a:lnSpc>
                <a:spcPct val="115000"/>
              </a:lnSpc>
              <a:spcBef>
                <a:spcPts val="1600"/>
              </a:spcBef>
              <a:spcAft>
                <a:spcPts val="0"/>
              </a:spcAft>
              <a:buClr>
                <a:schemeClr val="dk2"/>
              </a:buClr>
              <a:buSzPts val="1400"/>
              <a:buChar char="●"/>
              <a:defRPr sz="1400">
                <a:solidFill>
                  <a:schemeClr val="dk2"/>
                </a:solidFill>
              </a:defRPr>
            </a:lvl7pPr>
            <a:lvl8pPr indent="-317500" lvl="7" marL="3657600" algn="l">
              <a:lnSpc>
                <a:spcPct val="115000"/>
              </a:lnSpc>
              <a:spcBef>
                <a:spcPts val="1600"/>
              </a:spcBef>
              <a:spcAft>
                <a:spcPts val="0"/>
              </a:spcAft>
              <a:buClr>
                <a:schemeClr val="dk2"/>
              </a:buClr>
              <a:buSzPts val="1400"/>
              <a:buChar char="○"/>
              <a:defRPr sz="1400">
                <a:solidFill>
                  <a:schemeClr val="dk2"/>
                </a:solidFill>
              </a:defRPr>
            </a:lvl8pPr>
            <a:lvl9pPr indent="-317500" lvl="8" marL="4114800" algn="l">
              <a:lnSpc>
                <a:spcPct val="115000"/>
              </a:lnSpc>
              <a:spcBef>
                <a:spcPts val="1600"/>
              </a:spcBef>
              <a:spcAft>
                <a:spcPts val="1600"/>
              </a:spcAft>
              <a:buClr>
                <a:schemeClr val="dk2"/>
              </a:buClr>
              <a:buSzPts val="1400"/>
              <a:buChar char="■"/>
              <a:defRPr sz="1400">
                <a:solidFill>
                  <a:schemeClr val="dk2"/>
                </a:solidFill>
              </a:defRPr>
            </a:lvl9pPr>
          </a:lstStyle>
          <a:p/>
        </p:txBody>
      </p:sp>
      <p:sp>
        <p:nvSpPr>
          <p:cNvPr id="127" name="Google Shape;127;p19"/>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2.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rtl="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1"/>
                </a:solidFill>
                <a:latin typeface="Roboto"/>
                <a:ea typeface="Roboto"/>
                <a:cs typeface="Roboto"/>
                <a:sym typeface="Roboto"/>
              </a:defRPr>
            </a:lvl1pPr>
            <a:lvl2pPr lvl="1" rtl="0" algn="r">
              <a:buNone/>
              <a:defRPr sz="1000">
                <a:solidFill>
                  <a:schemeClr val="lt1"/>
                </a:solidFill>
                <a:latin typeface="Roboto"/>
                <a:ea typeface="Roboto"/>
                <a:cs typeface="Roboto"/>
                <a:sym typeface="Roboto"/>
              </a:defRPr>
            </a:lvl2pPr>
            <a:lvl3pPr lvl="2" rtl="0" algn="r">
              <a:buNone/>
              <a:defRPr sz="1000">
                <a:solidFill>
                  <a:schemeClr val="lt1"/>
                </a:solidFill>
                <a:latin typeface="Roboto"/>
                <a:ea typeface="Roboto"/>
                <a:cs typeface="Roboto"/>
                <a:sym typeface="Roboto"/>
              </a:defRPr>
            </a:lvl3pPr>
            <a:lvl4pPr lvl="3" rtl="0" algn="r">
              <a:buNone/>
              <a:defRPr sz="1000">
                <a:solidFill>
                  <a:schemeClr val="lt1"/>
                </a:solidFill>
                <a:latin typeface="Roboto"/>
                <a:ea typeface="Roboto"/>
                <a:cs typeface="Roboto"/>
                <a:sym typeface="Roboto"/>
              </a:defRPr>
            </a:lvl4pPr>
            <a:lvl5pPr lvl="4" rtl="0" algn="r">
              <a:buNone/>
              <a:defRPr sz="1000">
                <a:solidFill>
                  <a:schemeClr val="lt1"/>
                </a:solidFill>
                <a:latin typeface="Roboto"/>
                <a:ea typeface="Roboto"/>
                <a:cs typeface="Roboto"/>
                <a:sym typeface="Roboto"/>
              </a:defRPr>
            </a:lvl5pPr>
            <a:lvl6pPr lvl="5" rtl="0" algn="r">
              <a:buNone/>
              <a:defRPr sz="1000">
                <a:solidFill>
                  <a:schemeClr val="lt1"/>
                </a:solidFill>
                <a:latin typeface="Roboto"/>
                <a:ea typeface="Roboto"/>
                <a:cs typeface="Roboto"/>
                <a:sym typeface="Roboto"/>
              </a:defRPr>
            </a:lvl6pPr>
            <a:lvl7pPr lvl="6" rtl="0" algn="r">
              <a:buNone/>
              <a:defRPr sz="1000">
                <a:solidFill>
                  <a:schemeClr val="lt1"/>
                </a:solidFill>
                <a:latin typeface="Roboto"/>
                <a:ea typeface="Roboto"/>
                <a:cs typeface="Roboto"/>
                <a:sym typeface="Roboto"/>
              </a:defRPr>
            </a:lvl7pPr>
            <a:lvl8pPr lvl="7" rtl="0" algn="r">
              <a:buNone/>
              <a:defRPr sz="1000">
                <a:solidFill>
                  <a:schemeClr val="lt1"/>
                </a:solidFill>
                <a:latin typeface="Roboto"/>
                <a:ea typeface="Roboto"/>
                <a:cs typeface="Roboto"/>
                <a:sym typeface="Roboto"/>
              </a:defRPr>
            </a:lvl8pPr>
            <a:lvl9pPr lvl="8" rtl="0"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hyperlink" Target="https://en.wikipedia.org/wiki/Mutually_exclusiv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2140800" y="1630500"/>
            <a:ext cx="4862400" cy="188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SAMPLING </a:t>
            </a:r>
            <a:endParaRPr/>
          </a:p>
          <a:p>
            <a:pPr indent="0" lvl="0" marL="0" rtl="0" algn="ctr">
              <a:spcBef>
                <a:spcPts val="0"/>
              </a:spcBef>
              <a:spcAft>
                <a:spcPts val="0"/>
              </a:spcAft>
              <a:buNone/>
            </a:pPr>
            <a:r>
              <a:rPr lang="en-GB"/>
              <a:t>TECHNIQUES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4000">
                <a:latin typeface="Poppins"/>
                <a:ea typeface="Poppins"/>
                <a:cs typeface="Poppins"/>
                <a:sym typeface="Poppins"/>
              </a:rPr>
              <a:t>STRATIFIED RANDOM SAMPLING</a:t>
            </a:r>
            <a:endParaRPr b="1" sz="4000">
              <a:latin typeface="Poppins"/>
              <a:ea typeface="Poppins"/>
              <a:cs typeface="Poppins"/>
              <a:sym typeface="Poppins"/>
            </a:endParaRPr>
          </a:p>
        </p:txBody>
      </p:sp>
      <p:sp>
        <p:nvSpPr>
          <p:cNvPr id="185" name="Google Shape;185;p2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100">
                <a:latin typeface="Poppins SemiBold"/>
                <a:ea typeface="Poppins SemiBold"/>
                <a:cs typeface="Poppins SemiBold"/>
                <a:sym typeface="Poppins SemiBold"/>
              </a:rPr>
              <a:t>It involves the division of population into smaller sub-groups known as strata. </a:t>
            </a:r>
            <a:r>
              <a:rPr lang="en-GB" sz="1900">
                <a:solidFill>
                  <a:srgbClr val="111111"/>
                </a:solidFill>
                <a:highlight>
                  <a:srgbClr val="FFFFFF"/>
                </a:highlight>
                <a:latin typeface="Poppins SemiBold"/>
                <a:ea typeface="Poppins SemiBold"/>
                <a:cs typeface="Poppins SemiBold"/>
                <a:sym typeface="Poppins SemiBold"/>
              </a:rPr>
              <a:t> </a:t>
            </a:r>
            <a:r>
              <a:rPr lang="en-GB" sz="2000">
                <a:solidFill>
                  <a:srgbClr val="111111"/>
                </a:solidFill>
                <a:highlight>
                  <a:srgbClr val="FFFFFF"/>
                </a:highlight>
                <a:latin typeface="Poppins SemiBold"/>
                <a:ea typeface="Poppins SemiBold"/>
                <a:cs typeface="Poppins SemiBold"/>
                <a:sym typeface="Poppins SemiBold"/>
              </a:rPr>
              <a:t>The strata are formed based on members' shared attributes or characteristics such as type of family, family income etc. It is also known as </a:t>
            </a:r>
            <a:r>
              <a:rPr lang="en-GB" sz="1900" u="sng">
                <a:solidFill>
                  <a:srgbClr val="111111"/>
                </a:solidFill>
                <a:highlight>
                  <a:srgbClr val="FFFFFF"/>
                </a:highlight>
                <a:latin typeface="Poppins SemiBold"/>
                <a:ea typeface="Poppins SemiBold"/>
                <a:cs typeface="Poppins SemiBold"/>
                <a:sym typeface="Poppins SemiBold"/>
              </a:rPr>
              <a:t>proportional random sampling or quota random sampling</a:t>
            </a:r>
            <a:r>
              <a:rPr lang="en-GB" sz="1900">
                <a:solidFill>
                  <a:srgbClr val="111111"/>
                </a:solidFill>
                <a:highlight>
                  <a:srgbClr val="FFFFFF"/>
                </a:highlight>
                <a:latin typeface="Poppins SemiBold"/>
                <a:ea typeface="Poppins SemiBold"/>
                <a:cs typeface="Poppins SemiBold"/>
                <a:sym typeface="Poppins SemiBold"/>
              </a:rPr>
              <a:t>. Population is divided into homogeneous groups. Sample size from each strata should be proportional to the population.</a:t>
            </a:r>
            <a:endParaRPr sz="1900">
              <a:solidFill>
                <a:srgbClr val="111111"/>
              </a:solidFill>
              <a:highlight>
                <a:srgbClr val="FFFFFF"/>
              </a:highlight>
              <a:latin typeface="Poppins SemiBold"/>
              <a:ea typeface="Poppins SemiBold"/>
              <a:cs typeface="Poppins SemiBold"/>
              <a:sym typeface="Poppins SemiBold"/>
            </a:endParaRPr>
          </a:p>
          <a:p>
            <a:pPr indent="0" lvl="0" marL="0" rtl="0" algn="just">
              <a:spcBef>
                <a:spcPts val="1600"/>
              </a:spcBef>
              <a:spcAft>
                <a:spcPts val="0"/>
              </a:spcAft>
              <a:buNone/>
            </a:pPr>
            <a:r>
              <a:rPr lang="en-GB" sz="1900">
                <a:solidFill>
                  <a:srgbClr val="111111"/>
                </a:solidFill>
                <a:highlight>
                  <a:srgbClr val="FFFFFF"/>
                </a:highlight>
                <a:latin typeface="Poppins SemiBold"/>
                <a:ea typeface="Poppins SemiBold"/>
                <a:cs typeface="Poppins SemiBold"/>
                <a:sym typeface="Poppins SemiBold"/>
              </a:rPr>
              <a:t>It makes sure that every category had a representation.</a:t>
            </a:r>
            <a:endParaRPr sz="1900">
              <a:solidFill>
                <a:srgbClr val="111111"/>
              </a:solidFill>
              <a:highlight>
                <a:srgbClr val="FFFFFF"/>
              </a:highlight>
              <a:latin typeface="Poppins SemiBold"/>
              <a:ea typeface="Poppins SemiBold"/>
              <a:cs typeface="Poppins SemiBold"/>
              <a:sym typeface="Poppins SemiBold"/>
            </a:endParaRPr>
          </a:p>
          <a:p>
            <a:pPr indent="0" lvl="0" marL="0" rtl="0" algn="just">
              <a:spcBef>
                <a:spcPts val="1600"/>
              </a:spcBef>
              <a:spcAft>
                <a:spcPts val="1600"/>
              </a:spcAft>
              <a:buNone/>
            </a:pPr>
            <a:r>
              <a:rPr lang="en-GB" sz="1900">
                <a:solidFill>
                  <a:srgbClr val="111111"/>
                </a:solidFill>
                <a:highlight>
                  <a:srgbClr val="FFFFFF"/>
                </a:highlight>
                <a:latin typeface="Poppins SemiBold"/>
                <a:ea typeface="Poppins SemiBold"/>
                <a:cs typeface="Poppins SemiBold"/>
                <a:sym typeface="Poppins SemiBold"/>
              </a:rPr>
              <a:t>But dividing into strata and the basis of division may find difficult.</a:t>
            </a:r>
            <a:endParaRPr sz="1900">
              <a:solidFill>
                <a:srgbClr val="111111"/>
              </a:solidFill>
              <a:highlight>
                <a:srgbClr val="FFFFFF"/>
              </a:highlight>
              <a:latin typeface="Poppins SemiBold"/>
              <a:ea typeface="Poppins SemiBold"/>
              <a:cs typeface="Poppins SemiBold"/>
              <a:sym typeface="Poppins SemiBo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311700" y="198300"/>
            <a:ext cx="8520600" cy="681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4700">
                <a:latin typeface="Poppins"/>
                <a:ea typeface="Poppins"/>
                <a:cs typeface="Poppins"/>
                <a:sym typeface="Poppins"/>
              </a:rPr>
              <a:t>CLUSTER SAMPLING</a:t>
            </a:r>
            <a:endParaRPr b="1" sz="4700">
              <a:latin typeface="Poppins"/>
              <a:ea typeface="Poppins"/>
              <a:cs typeface="Poppins"/>
              <a:sym typeface="Poppins"/>
            </a:endParaRPr>
          </a:p>
        </p:txBody>
      </p:sp>
      <p:sp>
        <p:nvSpPr>
          <p:cNvPr id="191" name="Google Shape;191;p30"/>
          <p:cNvSpPr txBox="1"/>
          <p:nvPr>
            <p:ph idx="1" type="body"/>
          </p:nvPr>
        </p:nvSpPr>
        <p:spPr>
          <a:xfrm>
            <a:off x="223100" y="1242250"/>
            <a:ext cx="8683500" cy="3339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150">
                <a:solidFill>
                  <a:srgbClr val="000000"/>
                </a:solidFill>
                <a:highlight>
                  <a:srgbClr val="FFFFFF"/>
                </a:highlight>
                <a:latin typeface="Arial"/>
                <a:ea typeface="Arial"/>
                <a:cs typeface="Arial"/>
                <a:sym typeface="Arial"/>
              </a:rPr>
              <a:t>The population is divided into different groups or clusters. Then the required clusters are selected on a simple random or systematic sampling method. Here all the subjects from the selected cluster will be included in the sample.</a:t>
            </a:r>
            <a:endParaRPr sz="2150">
              <a:solidFill>
                <a:srgbClr val="000000"/>
              </a:solidFill>
              <a:highlight>
                <a:srgbClr val="FFFFFF"/>
              </a:highlight>
              <a:latin typeface="Arial"/>
              <a:ea typeface="Arial"/>
              <a:cs typeface="Arial"/>
              <a:sym typeface="Arial"/>
            </a:endParaRPr>
          </a:p>
          <a:p>
            <a:pPr indent="0" lvl="0" marL="0" rtl="0" algn="just">
              <a:spcBef>
                <a:spcPts val="1600"/>
              </a:spcBef>
              <a:spcAft>
                <a:spcPts val="1600"/>
              </a:spcAft>
              <a:buNone/>
            </a:pPr>
            <a:r>
              <a:rPr lang="en-GB" sz="1750">
                <a:solidFill>
                  <a:srgbClr val="000000"/>
                </a:solidFill>
                <a:highlight>
                  <a:srgbClr val="FFFFFF"/>
                </a:highlight>
                <a:latin typeface="Arial"/>
                <a:ea typeface="Arial"/>
                <a:cs typeface="Arial"/>
                <a:sym typeface="Arial"/>
              </a:rPr>
              <a:t>For example you want to study parenting style patterns of standard 9 students of a particular school. Population is 600 and want to select a sample of 50 and there are 12 divisions each comprising 50 students. Then you select a division on a random basis and conduct study in that particular division.</a:t>
            </a:r>
            <a:endParaRPr sz="1750">
              <a:solidFill>
                <a:srgbClr val="000000"/>
              </a:solidFill>
              <a:highlight>
                <a:srgbClr val="FFFFFF"/>
              </a:highlight>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1"/>
          <p:cNvSpPr txBox="1"/>
          <p:nvPr>
            <p:ph type="title"/>
          </p:nvPr>
        </p:nvSpPr>
        <p:spPr>
          <a:xfrm>
            <a:off x="2140800" y="1630500"/>
            <a:ext cx="4862400" cy="1882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Non probability sampling </a:t>
            </a:r>
            <a:endParaRPr/>
          </a:p>
          <a:p>
            <a:pPr indent="0" lvl="0" marL="0" rtl="0" algn="l">
              <a:spcBef>
                <a:spcPts val="0"/>
              </a:spcBef>
              <a:spcAft>
                <a:spcPts val="0"/>
              </a:spcAft>
              <a:buNone/>
            </a:pPr>
            <a:r>
              <a:rPr b="0" lang="en-GB" sz="1800">
                <a:solidFill>
                  <a:srgbClr val="0D405F"/>
                </a:solidFill>
                <a:highlight>
                  <a:srgbClr val="FFFFFF"/>
                </a:highlight>
                <a:latin typeface="Arial"/>
                <a:ea typeface="Arial"/>
                <a:cs typeface="Arial"/>
                <a:sym typeface="Arial"/>
              </a:rPr>
              <a:t>I</a:t>
            </a:r>
            <a:r>
              <a:rPr b="0" lang="en-GB" sz="2000">
                <a:solidFill>
                  <a:srgbClr val="0D405F"/>
                </a:solidFill>
                <a:highlight>
                  <a:srgbClr val="FFFFFF"/>
                </a:highlight>
                <a:latin typeface="Arial"/>
                <a:ea typeface="Arial"/>
                <a:cs typeface="Arial"/>
                <a:sym typeface="Arial"/>
              </a:rPr>
              <a:t>ndividuals are selected based on non-random criteria, and not every individual has a chance of being included and so has a higher risk of sampling bias.</a:t>
            </a:r>
            <a:endParaRPr sz="4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2"/>
          <p:cNvSpPr txBox="1"/>
          <p:nvPr>
            <p:ph type="title"/>
          </p:nvPr>
        </p:nvSpPr>
        <p:spPr>
          <a:xfrm>
            <a:off x="435650" y="323225"/>
            <a:ext cx="8277300" cy="63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4400"/>
              <a:t>NON PROBABILITY SAMPLING</a:t>
            </a:r>
            <a:endParaRPr sz="5100"/>
          </a:p>
        </p:txBody>
      </p:sp>
      <p:sp>
        <p:nvSpPr>
          <p:cNvPr id="202" name="Google Shape;202;p32"/>
          <p:cNvSpPr txBox="1"/>
          <p:nvPr>
            <p:ph idx="1" type="body"/>
          </p:nvPr>
        </p:nvSpPr>
        <p:spPr>
          <a:xfrm>
            <a:off x="435650" y="955625"/>
            <a:ext cx="8277300" cy="3963000"/>
          </a:xfrm>
          <a:prstGeom prst="rect">
            <a:avLst/>
          </a:prstGeom>
        </p:spPr>
        <p:txBody>
          <a:bodyPr anchorCtr="0" anchor="t" bIns="91425" lIns="91425" spcFirstLastPara="1" rIns="91425" wrap="square" tIns="91425">
            <a:noAutofit/>
          </a:bodyPr>
          <a:lstStyle/>
          <a:p>
            <a:pPr indent="0" lvl="0" marL="457200" rtl="0" algn="ctr">
              <a:spcBef>
                <a:spcPts val="0"/>
              </a:spcBef>
              <a:spcAft>
                <a:spcPts val="0"/>
              </a:spcAft>
              <a:buNone/>
            </a:pPr>
            <a:r>
              <a:rPr lang="en-GB" sz="2300">
                <a:latin typeface="Poppins SemiBold"/>
                <a:ea typeface="Poppins SemiBold"/>
                <a:cs typeface="Poppins SemiBold"/>
                <a:sym typeface="Poppins SemiBold"/>
              </a:rPr>
              <a:t>Convenience sampling</a:t>
            </a:r>
            <a:endParaRPr sz="2300">
              <a:latin typeface="Poppins SemiBold"/>
              <a:ea typeface="Poppins SemiBold"/>
              <a:cs typeface="Poppins SemiBold"/>
              <a:sym typeface="Poppins SemiBold"/>
            </a:endParaRPr>
          </a:p>
          <a:p>
            <a:pPr indent="0" lvl="0" marL="457200" rtl="0" algn="ctr">
              <a:spcBef>
                <a:spcPts val="1600"/>
              </a:spcBef>
              <a:spcAft>
                <a:spcPts val="0"/>
              </a:spcAft>
              <a:buNone/>
            </a:pPr>
            <a:r>
              <a:rPr lang="en-GB" sz="2300">
                <a:latin typeface="Poppins SemiBold"/>
                <a:ea typeface="Poppins SemiBold"/>
                <a:cs typeface="Poppins SemiBold"/>
                <a:sym typeface="Poppins SemiBold"/>
              </a:rPr>
              <a:t>Purposive (judgemental) sampling</a:t>
            </a:r>
            <a:endParaRPr sz="2300">
              <a:latin typeface="Poppins SemiBold"/>
              <a:ea typeface="Poppins SemiBold"/>
              <a:cs typeface="Poppins SemiBold"/>
              <a:sym typeface="Poppins SemiBold"/>
            </a:endParaRPr>
          </a:p>
          <a:p>
            <a:pPr indent="0" lvl="0" marL="457200" rtl="0" algn="ctr">
              <a:spcBef>
                <a:spcPts val="1600"/>
              </a:spcBef>
              <a:spcAft>
                <a:spcPts val="0"/>
              </a:spcAft>
              <a:buNone/>
            </a:pPr>
            <a:r>
              <a:rPr i="1" lang="en-GB" sz="2300">
                <a:latin typeface="Poppins SemiBold"/>
                <a:ea typeface="Poppins SemiBold"/>
                <a:cs typeface="Poppins SemiBold"/>
                <a:sym typeface="Poppins SemiBold"/>
              </a:rPr>
              <a:t>Quota sampling</a:t>
            </a:r>
            <a:endParaRPr i="1" sz="2300">
              <a:latin typeface="Poppins SemiBold"/>
              <a:ea typeface="Poppins SemiBold"/>
              <a:cs typeface="Poppins SemiBold"/>
              <a:sym typeface="Poppins SemiBold"/>
            </a:endParaRPr>
          </a:p>
          <a:p>
            <a:pPr indent="0" lvl="0" marL="457200" rtl="0" algn="ctr">
              <a:spcBef>
                <a:spcPts val="1600"/>
              </a:spcBef>
              <a:spcAft>
                <a:spcPts val="0"/>
              </a:spcAft>
              <a:buNone/>
            </a:pPr>
            <a:r>
              <a:rPr i="1" lang="en-GB" sz="2150">
                <a:solidFill>
                  <a:srgbClr val="383939"/>
                </a:solidFill>
                <a:highlight>
                  <a:srgbClr val="FFFFFF"/>
                </a:highlight>
                <a:latin typeface="Poppins SemiBold"/>
                <a:ea typeface="Poppins SemiBold"/>
                <a:cs typeface="Poppins SemiBold"/>
                <a:sym typeface="Poppins SemiBold"/>
              </a:rPr>
              <a:t>Consecutive sampling</a:t>
            </a:r>
            <a:endParaRPr i="1" sz="2150">
              <a:solidFill>
                <a:srgbClr val="383939"/>
              </a:solidFill>
              <a:highlight>
                <a:srgbClr val="FFFFFF"/>
              </a:highlight>
              <a:latin typeface="Poppins SemiBold"/>
              <a:ea typeface="Poppins SemiBold"/>
              <a:cs typeface="Poppins SemiBold"/>
              <a:sym typeface="Poppins SemiBold"/>
            </a:endParaRPr>
          </a:p>
          <a:p>
            <a:pPr indent="0" lvl="0" marL="457200" rtl="0" algn="ctr">
              <a:spcBef>
                <a:spcPts val="1600"/>
              </a:spcBef>
              <a:spcAft>
                <a:spcPts val="1600"/>
              </a:spcAft>
              <a:buNone/>
            </a:pPr>
            <a:r>
              <a:rPr lang="en-GB" sz="2300">
                <a:latin typeface="Poppins SemiBold"/>
                <a:ea typeface="Poppins SemiBold"/>
                <a:cs typeface="Poppins SemiBold"/>
                <a:sym typeface="Poppins SemiBold"/>
              </a:rPr>
              <a:t>Snowball sampling</a:t>
            </a:r>
            <a:endParaRPr sz="2400">
              <a:latin typeface="Poppins SemiBold"/>
              <a:ea typeface="Poppins SemiBold"/>
              <a:cs typeface="Poppins SemiBold"/>
              <a:sym typeface="Poppins SemiBo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3"/>
          <p:cNvSpPr txBox="1"/>
          <p:nvPr>
            <p:ph type="title"/>
          </p:nvPr>
        </p:nvSpPr>
        <p:spPr>
          <a:xfrm>
            <a:off x="324475" y="148225"/>
            <a:ext cx="8363700" cy="1373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4300"/>
              <a:t>CONVENIENCE SAMPLING</a:t>
            </a:r>
            <a:endParaRPr sz="4300"/>
          </a:p>
        </p:txBody>
      </p:sp>
      <p:sp>
        <p:nvSpPr>
          <p:cNvPr id="208" name="Google Shape;208;p33"/>
          <p:cNvSpPr txBox="1"/>
          <p:nvPr>
            <p:ph idx="1" type="body"/>
          </p:nvPr>
        </p:nvSpPr>
        <p:spPr>
          <a:xfrm>
            <a:off x="324475" y="1920450"/>
            <a:ext cx="8494800" cy="2704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a:solidFill>
                  <a:schemeClr val="dk2"/>
                </a:solidFill>
                <a:latin typeface="Poppins SemiBold"/>
                <a:ea typeface="Poppins SemiBold"/>
                <a:cs typeface="Poppins SemiBold"/>
                <a:sym typeface="Poppins SemiBold"/>
              </a:rPr>
              <a:t>We </a:t>
            </a:r>
            <a:r>
              <a:rPr lang="en-GB">
                <a:solidFill>
                  <a:schemeClr val="dk2"/>
                </a:solidFill>
                <a:latin typeface="Poppins SemiBold"/>
                <a:ea typeface="Poppins SemiBold"/>
                <a:cs typeface="Poppins SemiBold"/>
                <a:sym typeface="Poppins SemiBold"/>
              </a:rPr>
              <a:t>select samples </a:t>
            </a:r>
            <a:r>
              <a:rPr lang="en-GB" sz="1550">
                <a:solidFill>
                  <a:srgbClr val="000000"/>
                </a:solidFill>
                <a:highlight>
                  <a:schemeClr val="lt1"/>
                </a:highlight>
                <a:latin typeface="Poppins SemiBold"/>
                <a:ea typeface="Poppins SemiBold"/>
                <a:cs typeface="Poppins SemiBold"/>
                <a:sym typeface="Poppins SemiBold"/>
              </a:rPr>
              <a:t>because they are conveniently available to the researcher.,easy to recruit. </a:t>
            </a:r>
            <a:r>
              <a:rPr lang="en-GB" sz="1550">
                <a:solidFill>
                  <a:srgbClr val="202122"/>
                </a:solidFill>
                <a:highlight>
                  <a:srgbClr val="FFFFFF"/>
                </a:highlight>
                <a:latin typeface="Poppins SemiBold"/>
                <a:ea typeface="Poppins SemiBold"/>
                <a:cs typeface="Poppins SemiBold"/>
                <a:sym typeface="Poppins SemiBold"/>
              </a:rPr>
              <a:t> the only criteria is whether the participants agree to participate.</a:t>
            </a:r>
            <a:endParaRPr sz="1550">
              <a:solidFill>
                <a:srgbClr val="202122"/>
              </a:solidFill>
              <a:highlight>
                <a:srgbClr val="FFFFFF"/>
              </a:highlight>
              <a:latin typeface="Poppins SemiBold"/>
              <a:ea typeface="Poppins SemiBold"/>
              <a:cs typeface="Poppins SemiBold"/>
              <a:sym typeface="Poppins SemiBold"/>
            </a:endParaRPr>
          </a:p>
          <a:p>
            <a:pPr indent="0" lvl="0" marL="0" rtl="0" algn="just">
              <a:spcBef>
                <a:spcPts val="1600"/>
              </a:spcBef>
              <a:spcAft>
                <a:spcPts val="0"/>
              </a:spcAft>
              <a:buNone/>
            </a:pPr>
            <a:r>
              <a:rPr lang="en-GB" sz="1550">
                <a:solidFill>
                  <a:srgbClr val="202122"/>
                </a:solidFill>
                <a:highlight>
                  <a:srgbClr val="FFFFFF"/>
                </a:highlight>
                <a:latin typeface="Poppins SemiBold"/>
                <a:ea typeface="Poppins SemiBold"/>
                <a:cs typeface="Poppins SemiBold"/>
                <a:sym typeface="Poppins SemiBold"/>
              </a:rPr>
              <a:t>For example, you want to study the consumer behaviour at a supermarket. You reach there and collect  the required information from the consumers who are present there at that time provided they are willing to participate.</a:t>
            </a:r>
            <a:endParaRPr sz="1550">
              <a:solidFill>
                <a:srgbClr val="202122"/>
              </a:solidFill>
              <a:highlight>
                <a:srgbClr val="FFFFFF"/>
              </a:highlight>
              <a:latin typeface="Poppins SemiBold"/>
              <a:ea typeface="Poppins SemiBold"/>
              <a:cs typeface="Poppins SemiBold"/>
              <a:sym typeface="Poppins SemiBold"/>
            </a:endParaRPr>
          </a:p>
          <a:p>
            <a:pPr indent="0" lvl="0" marL="0" rtl="0" algn="just">
              <a:spcBef>
                <a:spcPts val="1600"/>
              </a:spcBef>
              <a:spcAft>
                <a:spcPts val="0"/>
              </a:spcAft>
              <a:buNone/>
            </a:pPr>
            <a:r>
              <a:rPr lang="en-GB" sz="1550">
                <a:solidFill>
                  <a:srgbClr val="202122"/>
                </a:solidFill>
                <a:highlight>
                  <a:srgbClr val="FFFFFF"/>
                </a:highlight>
                <a:latin typeface="Poppins SemiBold"/>
                <a:ea typeface="Poppins SemiBold"/>
                <a:cs typeface="Poppins SemiBold"/>
                <a:sym typeface="Poppins SemiBold"/>
              </a:rPr>
              <a:t>It has a disadvantage of sampling error and lack of representativeness. </a:t>
            </a:r>
            <a:endParaRPr sz="1550">
              <a:solidFill>
                <a:srgbClr val="202122"/>
              </a:solidFill>
              <a:highlight>
                <a:srgbClr val="FFFFFF"/>
              </a:highlight>
              <a:latin typeface="Poppins SemiBold"/>
              <a:ea typeface="Poppins SemiBold"/>
              <a:cs typeface="Poppins SemiBold"/>
              <a:sym typeface="Poppins SemiBold"/>
            </a:endParaRPr>
          </a:p>
          <a:p>
            <a:pPr indent="0" lvl="0" marL="0" rtl="0" algn="just">
              <a:spcBef>
                <a:spcPts val="1600"/>
              </a:spcBef>
              <a:spcAft>
                <a:spcPts val="1600"/>
              </a:spcAft>
              <a:buNone/>
            </a:pPr>
            <a:r>
              <a:t/>
            </a:r>
            <a:endParaRPr sz="1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4"/>
          <p:cNvSpPr txBox="1"/>
          <p:nvPr>
            <p:ph type="title"/>
          </p:nvPr>
        </p:nvSpPr>
        <p:spPr>
          <a:xfrm>
            <a:off x="324475" y="148225"/>
            <a:ext cx="8438100" cy="1373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4400"/>
              <a:t>PURPOSIVE SAMPLING</a:t>
            </a:r>
            <a:endParaRPr sz="4400"/>
          </a:p>
        </p:txBody>
      </p:sp>
      <p:sp>
        <p:nvSpPr>
          <p:cNvPr id="214" name="Google Shape;214;p34"/>
          <p:cNvSpPr txBox="1"/>
          <p:nvPr>
            <p:ph idx="1" type="body"/>
          </p:nvPr>
        </p:nvSpPr>
        <p:spPr>
          <a:xfrm>
            <a:off x="111550" y="1920450"/>
            <a:ext cx="8886600" cy="2998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1700">
                <a:solidFill>
                  <a:schemeClr val="dk2"/>
                </a:solidFill>
                <a:latin typeface="Poppins SemiBold"/>
                <a:ea typeface="Poppins SemiBold"/>
                <a:cs typeface="Poppins SemiBold"/>
                <a:sym typeface="Poppins SemiBold"/>
              </a:rPr>
              <a:t>In </a:t>
            </a:r>
            <a:r>
              <a:rPr lang="en-GB" sz="1700">
                <a:solidFill>
                  <a:schemeClr val="dk2"/>
                </a:solidFill>
                <a:latin typeface="Poppins SemiBold"/>
                <a:ea typeface="Poppins SemiBold"/>
                <a:cs typeface="Poppins SemiBold"/>
                <a:sym typeface="Poppins SemiBold"/>
              </a:rPr>
              <a:t>Purposive or judgemental sampling we </a:t>
            </a:r>
            <a:r>
              <a:rPr lang="en-GB" sz="1650">
                <a:solidFill>
                  <a:srgbClr val="000000"/>
                </a:solidFill>
                <a:highlight>
                  <a:schemeClr val="lt1"/>
                </a:highlight>
                <a:latin typeface="Poppins SemiBold"/>
                <a:ea typeface="Poppins SemiBold"/>
                <a:cs typeface="Poppins SemiBold"/>
                <a:sym typeface="Poppins SemiBold"/>
              </a:rPr>
              <a:t>choose only those people who are deemed to be fit to participate in the research study. It is the discretion of the researcher. It may not be statistically representative. The researchers get a lot of information from the data. Time and cost effective.</a:t>
            </a:r>
            <a:endParaRPr sz="1650">
              <a:solidFill>
                <a:srgbClr val="000000"/>
              </a:solidFill>
              <a:highlight>
                <a:schemeClr val="lt1"/>
              </a:highlight>
              <a:latin typeface="Poppins SemiBold"/>
              <a:ea typeface="Poppins SemiBold"/>
              <a:cs typeface="Poppins SemiBold"/>
              <a:sym typeface="Poppins SemiBold"/>
            </a:endParaRPr>
          </a:p>
          <a:p>
            <a:pPr indent="0" lvl="0" marL="0" rtl="0" algn="just">
              <a:spcBef>
                <a:spcPts val="1600"/>
              </a:spcBef>
              <a:spcAft>
                <a:spcPts val="0"/>
              </a:spcAft>
              <a:buNone/>
            </a:pPr>
            <a:r>
              <a:rPr lang="en-GB" sz="1650">
                <a:solidFill>
                  <a:srgbClr val="000000"/>
                </a:solidFill>
                <a:highlight>
                  <a:schemeClr val="lt1"/>
                </a:highlight>
                <a:latin typeface="Poppins SemiBold"/>
                <a:ea typeface="Poppins SemiBold"/>
                <a:cs typeface="Poppins SemiBold"/>
                <a:sym typeface="Poppins SemiBold"/>
              </a:rPr>
              <a:t>It is prone to researchers bias.</a:t>
            </a:r>
            <a:endParaRPr sz="1650">
              <a:solidFill>
                <a:srgbClr val="000000"/>
              </a:solidFill>
              <a:highlight>
                <a:schemeClr val="lt1"/>
              </a:highlight>
              <a:latin typeface="Poppins SemiBold"/>
              <a:ea typeface="Poppins SemiBold"/>
              <a:cs typeface="Poppins SemiBold"/>
              <a:sym typeface="Poppins SemiBold"/>
            </a:endParaRPr>
          </a:p>
          <a:p>
            <a:pPr indent="0" lvl="0" marL="0" rtl="0" algn="just">
              <a:spcBef>
                <a:spcPts val="1600"/>
              </a:spcBef>
              <a:spcAft>
                <a:spcPts val="0"/>
              </a:spcAft>
              <a:buNone/>
            </a:pPr>
            <a:r>
              <a:rPr lang="en-GB" sz="1650">
                <a:solidFill>
                  <a:srgbClr val="000000"/>
                </a:solidFill>
                <a:highlight>
                  <a:schemeClr val="lt1"/>
                </a:highlight>
                <a:latin typeface="Poppins SemiBold"/>
                <a:ea typeface="Poppins SemiBold"/>
                <a:cs typeface="Poppins SemiBold"/>
                <a:sym typeface="Poppins SemiBold"/>
              </a:rPr>
              <a:t>For example if a researcher wants to study about the effective teaching methods to teach poetry, he may approach the teachers whom the researcher see as appropriate.</a:t>
            </a:r>
            <a:endParaRPr sz="1650">
              <a:solidFill>
                <a:srgbClr val="000000"/>
              </a:solidFill>
              <a:highlight>
                <a:schemeClr val="lt1"/>
              </a:highlight>
              <a:latin typeface="Poppins SemiBold"/>
              <a:ea typeface="Poppins SemiBold"/>
              <a:cs typeface="Poppins SemiBold"/>
              <a:sym typeface="Poppins SemiBold"/>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5"/>
          <p:cNvSpPr txBox="1"/>
          <p:nvPr>
            <p:ph type="title"/>
          </p:nvPr>
        </p:nvSpPr>
        <p:spPr>
          <a:xfrm>
            <a:off x="84325" y="148225"/>
            <a:ext cx="8937600" cy="1373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5500"/>
              <a:t>QUOTA SAMPLING</a:t>
            </a:r>
            <a:endParaRPr sz="5500"/>
          </a:p>
        </p:txBody>
      </p:sp>
      <p:sp>
        <p:nvSpPr>
          <p:cNvPr id="220" name="Google Shape;220;p35"/>
          <p:cNvSpPr txBox="1"/>
          <p:nvPr>
            <p:ph idx="1" type="body"/>
          </p:nvPr>
        </p:nvSpPr>
        <p:spPr>
          <a:xfrm>
            <a:off x="324475" y="1920450"/>
            <a:ext cx="8494800" cy="2704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i="1" lang="en-GB" sz="1700">
                <a:solidFill>
                  <a:schemeClr val="dk2"/>
                </a:solidFill>
                <a:latin typeface="Poppins SemiBold"/>
                <a:ea typeface="Poppins SemiBold"/>
                <a:cs typeface="Poppins SemiBold"/>
                <a:sym typeface="Poppins SemiBold"/>
              </a:rPr>
              <a:t>It is </a:t>
            </a:r>
            <a:r>
              <a:rPr i="1" lang="en-GB" sz="1700">
                <a:solidFill>
                  <a:schemeClr val="dk2"/>
                </a:solidFill>
                <a:latin typeface="Poppins SemiBold"/>
                <a:ea typeface="Poppins SemiBold"/>
                <a:cs typeface="Poppins SemiBold"/>
                <a:sym typeface="Poppins SemiBold"/>
              </a:rPr>
              <a:t>a nonprobabilistic version of stratified sampling. </a:t>
            </a:r>
            <a:r>
              <a:rPr i="1" lang="en-GB" sz="1650">
                <a:solidFill>
                  <a:srgbClr val="202122"/>
                </a:solidFill>
                <a:highlight>
                  <a:schemeClr val="lt1"/>
                </a:highlight>
                <a:latin typeface="Poppins SemiBold"/>
                <a:ea typeface="Poppins SemiBold"/>
                <a:cs typeface="Poppins SemiBold"/>
                <a:sym typeface="Poppins SemiBold"/>
              </a:rPr>
              <a:t>Population is first segmented into </a:t>
            </a:r>
            <a:r>
              <a:rPr i="1" lang="en-GB" sz="1650">
                <a:solidFill>
                  <a:srgbClr val="0B0080"/>
                </a:solidFill>
                <a:highlight>
                  <a:schemeClr val="lt1"/>
                </a:highlight>
                <a:uFill>
                  <a:noFill/>
                </a:uFill>
                <a:latin typeface="Poppins SemiBold"/>
                <a:ea typeface="Poppins SemiBold"/>
                <a:cs typeface="Poppins SemiBold"/>
                <a:sym typeface="Poppins SemiBold"/>
                <a:hlinkClick r:id="rId3">
                  <a:extLst>
                    <a:ext uri="{A12FA001-AC4F-418D-AE19-62706E023703}">
                      <ahyp:hlinkClr val="tx"/>
                    </a:ext>
                  </a:extLst>
                </a:hlinkClick>
              </a:rPr>
              <a:t>mutually exclusive</a:t>
            </a:r>
            <a:r>
              <a:rPr i="1" lang="en-GB" sz="1650">
                <a:solidFill>
                  <a:srgbClr val="202122"/>
                </a:solidFill>
                <a:highlight>
                  <a:schemeClr val="lt1"/>
                </a:highlight>
                <a:latin typeface="Poppins SemiBold"/>
                <a:ea typeface="Poppins SemiBold"/>
                <a:cs typeface="Poppins SemiBold"/>
                <a:sym typeface="Poppins SemiBold"/>
              </a:rPr>
              <a:t> sub-groups.</a:t>
            </a:r>
            <a:r>
              <a:rPr i="1" lang="en-GB" sz="1550">
                <a:solidFill>
                  <a:srgbClr val="202122"/>
                </a:solidFill>
                <a:highlight>
                  <a:schemeClr val="lt1"/>
                </a:highlight>
                <a:latin typeface="Poppins SemiBold"/>
                <a:ea typeface="Poppins SemiBold"/>
                <a:cs typeface="Poppins SemiBold"/>
                <a:sym typeface="Poppins SemiBold"/>
              </a:rPr>
              <a:t>Then judgment is used to select the subjects or units from each segment based on a specified proportion. </a:t>
            </a:r>
            <a:r>
              <a:rPr i="1" lang="en-GB" sz="1550">
                <a:solidFill>
                  <a:srgbClr val="383939"/>
                </a:solidFill>
                <a:highlight>
                  <a:schemeClr val="lt1"/>
                </a:highlight>
                <a:latin typeface="Poppins SemiBold"/>
                <a:ea typeface="Poppins SemiBold"/>
                <a:cs typeface="Poppins SemiBold"/>
                <a:sym typeface="Poppins SemiBold"/>
              </a:rPr>
              <a:t>it allows the researchers to sample a subgroup that is of great interest to the study. But only the selected traits of the population were taken into account in forming the subgroups.</a:t>
            </a:r>
            <a:endParaRPr i="1" sz="1550">
              <a:solidFill>
                <a:srgbClr val="383939"/>
              </a:solidFill>
              <a:highlight>
                <a:schemeClr val="lt1"/>
              </a:highlight>
              <a:latin typeface="Poppins SemiBold"/>
              <a:ea typeface="Poppins SemiBold"/>
              <a:cs typeface="Poppins SemiBold"/>
              <a:sym typeface="Poppins SemiBold"/>
            </a:endParaRPr>
          </a:p>
          <a:p>
            <a:pPr indent="0" lvl="0" marL="0" rtl="0" algn="just">
              <a:spcBef>
                <a:spcPts val="1600"/>
              </a:spcBef>
              <a:spcAft>
                <a:spcPts val="0"/>
              </a:spcAft>
              <a:buNone/>
            </a:pPr>
            <a:r>
              <a:rPr i="1" lang="en-GB" sz="1550">
                <a:solidFill>
                  <a:srgbClr val="383939"/>
                </a:solidFill>
                <a:highlight>
                  <a:schemeClr val="lt1"/>
                </a:highlight>
                <a:latin typeface="Poppins SemiBold"/>
                <a:ea typeface="Poppins SemiBold"/>
                <a:cs typeface="Poppins SemiBold"/>
                <a:sym typeface="Poppins SemiBold"/>
              </a:rPr>
              <a:t>There is a nonrandom sample selection which differs it from stratified sampling.</a:t>
            </a:r>
            <a:endParaRPr i="1" sz="1550">
              <a:solidFill>
                <a:srgbClr val="383939"/>
              </a:solidFill>
              <a:highlight>
                <a:schemeClr val="lt1"/>
              </a:highlight>
              <a:latin typeface="Poppins SemiBold"/>
              <a:ea typeface="Poppins SemiBold"/>
              <a:cs typeface="Poppins SemiBold"/>
              <a:sym typeface="Poppins SemiBold"/>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6"/>
          <p:cNvSpPr txBox="1"/>
          <p:nvPr>
            <p:ph type="title"/>
          </p:nvPr>
        </p:nvSpPr>
        <p:spPr>
          <a:xfrm>
            <a:off x="189750" y="246575"/>
            <a:ext cx="8764500" cy="1373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4500"/>
              <a:t>CONSECUTIVE SAMPLING</a:t>
            </a:r>
            <a:endParaRPr sz="4500"/>
          </a:p>
        </p:txBody>
      </p:sp>
      <p:sp>
        <p:nvSpPr>
          <p:cNvPr id="226" name="Google Shape;226;p36"/>
          <p:cNvSpPr txBox="1"/>
          <p:nvPr>
            <p:ph idx="1" type="body"/>
          </p:nvPr>
        </p:nvSpPr>
        <p:spPr>
          <a:xfrm>
            <a:off x="324475" y="1920450"/>
            <a:ext cx="8494800" cy="270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350">
                <a:solidFill>
                  <a:srgbClr val="202122"/>
                </a:solidFill>
                <a:highlight>
                  <a:srgbClr val="FFFFFF"/>
                </a:highlight>
                <a:latin typeface="Arial"/>
                <a:ea typeface="Arial"/>
                <a:cs typeface="Arial"/>
                <a:sym typeface="Arial"/>
              </a:rPr>
              <a:t>Here every subject meeting the criteria of inclusion is selected until the required sample size is achieved.</a:t>
            </a:r>
            <a:endParaRPr sz="2350">
              <a:solidFill>
                <a:srgbClr val="202122"/>
              </a:solidFill>
              <a:highlight>
                <a:srgbClr val="FFFFFF"/>
              </a:highlight>
              <a:latin typeface="Arial"/>
              <a:ea typeface="Arial"/>
              <a:cs typeface="Arial"/>
              <a:sym typeface="Arial"/>
            </a:endParaRPr>
          </a:p>
          <a:p>
            <a:pPr indent="0" lvl="0" marL="0" rtl="0" algn="l">
              <a:spcBef>
                <a:spcPts val="1600"/>
              </a:spcBef>
              <a:spcAft>
                <a:spcPts val="1600"/>
              </a:spcAft>
              <a:buNone/>
            </a:pPr>
            <a:r>
              <a:rPr lang="en-GB" sz="2050">
                <a:solidFill>
                  <a:srgbClr val="000000"/>
                </a:solidFill>
                <a:highlight>
                  <a:srgbClr val="FFFFFF"/>
                </a:highlight>
                <a:latin typeface="Arial"/>
                <a:ea typeface="Arial"/>
                <a:cs typeface="Arial"/>
                <a:sym typeface="Arial"/>
              </a:rPr>
              <a:t>If a researcher is unable to obtain conclusive results with one sample, he can depend on the second sample and so on for drawing conclusive results.</a:t>
            </a:r>
            <a:endParaRPr sz="2750">
              <a:solidFill>
                <a:srgbClr val="202122"/>
              </a:solidFill>
              <a:highlight>
                <a:srgbClr val="FFFFFF"/>
              </a:highlight>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24475" y="148225"/>
            <a:ext cx="8494800" cy="1373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4700"/>
              <a:t>SNOWBALL SAMPLING</a:t>
            </a:r>
            <a:endParaRPr sz="4700"/>
          </a:p>
        </p:txBody>
      </p:sp>
      <p:sp>
        <p:nvSpPr>
          <p:cNvPr id="232" name="Google Shape;232;p37"/>
          <p:cNvSpPr txBox="1"/>
          <p:nvPr>
            <p:ph idx="1" type="body"/>
          </p:nvPr>
        </p:nvSpPr>
        <p:spPr>
          <a:xfrm>
            <a:off x="386450" y="1920450"/>
            <a:ext cx="8494800" cy="2704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1650">
                <a:solidFill>
                  <a:srgbClr val="000000"/>
                </a:solidFill>
                <a:highlight>
                  <a:schemeClr val="lt1"/>
                </a:highlight>
                <a:latin typeface="Poppins SemiBold"/>
                <a:ea typeface="Poppins SemiBold"/>
                <a:cs typeface="Poppins SemiBold"/>
                <a:sym typeface="Poppins SemiBold"/>
              </a:rPr>
              <a:t>It </a:t>
            </a:r>
            <a:r>
              <a:rPr lang="en-GB" sz="1650">
                <a:solidFill>
                  <a:srgbClr val="000000"/>
                </a:solidFill>
                <a:highlight>
                  <a:schemeClr val="lt1"/>
                </a:highlight>
                <a:latin typeface="Poppins SemiBold"/>
                <a:ea typeface="Poppins SemiBold"/>
                <a:cs typeface="Poppins SemiBold"/>
                <a:sym typeface="Poppins SemiBold"/>
              </a:rPr>
              <a:t>helps researchers to find a sample when they are difficult to locate, Once the researchers find suitable subjects, he asks them for assistance to seek similar subjects to form a considerably good size sample.</a:t>
            </a:r>
            <a:endParaRPr sz="1900">
              <a:solidFill>
                <a:schemeClr val="dk2"/>
              </a:solidFill>
              <a:latin typeface="Poppins SemiBold"/>
              <a:ea typeface="Poppins SemiBold"/>
              <a:cs typeface="Poppins SemiBold"/>
              <a:sym typeface="Poppins SemiBold"/>
            </a:endParaRPr>
          </a:p>
          <a:p>
            <a:pPr indent="0" lvl="0" marL="0" rtl="0" algn="just">
              <a:spcBef>
                <a:spcPts val="1600"/>
              </a:spcBef>
              <a:spcAft>
                <a:spcPts val="1600"/>
              </a:spcAft>
              <a:buNone/>
            </a:pPr>
            <a:r>
              <a:rPr lang="en-GB" sz="1900">
                <a:latin typeface="Poppins SemiBold"/>
                <a:ea typeface="Poppins SemiBold"/>
                <a:cs typeface="Poppins SemiBold"/>
                <a:sym typeface="Poppins SemiBold"/>
              </a:rPr>
              <a:t>If you want to study about the living conditions of homeless people in a certain town and the researcher finds it difficult to find the sample, he finds one sample and ask him to refer another person. This process continues till he reaches the required sample size.</a:t>
            </a:r>
            <a:endParaRPr sz="1900">
              <a:latin typeface="Poppins SemiBold"/>
              <a:ea typeface="Poppins SemiBold"/>
              <a:cs typeface="Poppins SemiBold"/>
              <a:sym typeface="Poppins SemiBo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8"/>
          <p:cNvSpPr txBox="1"/>
          <p:nvPr>
            <p:ph type="title"/>
          </p:nvPr>
        </p:nvSpPr>
        <p:spPr>
          <a:xfrm>
            <a:off x="2490825" y="126475"/>
            <a:ext cx="5856000" cy="59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The Difference</a:t>
            </a:r>
            <a:endParaRPr/>
          </a:p>
        </p:txBody>
      </p:sp>
      <p:sp>
        <p:nvSpPr>
          <p:cNvPr id="238" name="Google Shape;238;p38"/>
          <p:cNvSpPr txBox="1"/>
          <p:nvPr>
            <p:ph idx="1" type="body"/>
          </p:nvPr>
        </p:nvSpPr>
        <p:spPr>
          <a:xfrm>
            <a:off x="252950" y="1306950"/>
            <a:ext cx="3780300" cy="3190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2200" u="sng"/>
              <a:t>PROBABILITY SAMPLING</a:t>
            </a:r>
            <a:endParaRPr sz="2200" u="sng"/>
          </a:p>
          <a:p>
            <a:pPr indent="-355600" lvl="0" marL="457200" rtl="0" algn="l">
              <a:spcBef>
                <a:spcPts val="1600"/>
              </a:spcBef>
              <a:spcAft>
                <a:spcPts val="0"/>
              </a:spcAft>
              <a:buClr>
                <a:srgbClr val="000000"/>
              </a:buClr>
              <a:buSzPts val="2000"/>
              <a:buFont typeface="Arial"/>
              <a:buChar char="●"/>
            </a:pPr>
            <a:r>
              <a:rPr lang="en-GB" sz="2000">
                <a:solidFill>
                  <a:srgbClr val="000000"/>
                </a:solidFill>
                <a:highlight>
                  <a:srgbClr val="FFFFFF"/>
                </a:highlight>
                <a:latin typeface="Arial"/>
                <a:ea typeface="Arial"/>
                <a:cs typeface="Arial"/>
                <a:sym typeface="Arial"/>
              </a:rPr>
              <a:t>sample selected at random.</a:t>
            </a:r>
            <a:endParaRPr sz="2000">
              <a:solidFill>
                <a:srgbClr val="000000"/>
              </a:solidFill>
              <a:highlight>
                <a:srgbClr val="FFFFFF"/>
              </a:highlight>
              <a:latin typeface="Arial"/>
              <a:ea typeface="Arial"/>
              <a:cs typeface="Arial"/>
              <a:sym typeface="Arial"/>
            </a:endParaRPr>
          </a:p>
          <a:p>
            <a:pPr indent="-355600" lvl="0" marL="457200" rtl="0" algn="l">
              <a:spcBef>
                <a:spcPts val="0"/>
              </a:spcBef>
              <a:spcAft>
                <a:spcPts val="0"/>
              </a:spcAft>
              <a:buClr>
                <a:srgbClr val="000000"/>
              </a:buClr>
              <a:buSzPts val="2000"/>
              <a:buFont typeface="Arial"/>
              <a:buChar char="●"/>
            </a:pPr>
            <a:r>
              <a:rPr lang="en-GB" sz="2000">
                <a:solidFill>
                  <a:srgbClr val="000000"/>
                </a:solidFill>
                <a:highlight>
                  <a:srgbClr val="FFFFFF"/>
                </a:highlight>
                <a:latin typeface="Arial"/>
                <a:ea typeface="Arial"/>
                <a:cs typeface="Arial"/>
                <a:sym typeface="Arial"/>
              </a:rPr>
              <a:t>Everyone in the population has an equal chance of getting selected.</a:t>
            </a:r>
            <a:endParaRPr sz="2000">
              <a:solidFill>
                <a:srgbClr val="000000"/>
              </a:solidFill>
              <a:highlight>
                <a:srgbClr val="FFFFFF"/>
              </a:highlight>
              <a:latin typeface="Arial"/>
              <a:ea typeface="Arial"/>
              <a:cs typeface="Arial"/>
              <a:sym typeface="Arial"/>
            </a:endParaRPr>
          </a:p>
          <a:p>
            <a:pPr indent="-355600" lvl="0" marL="457200" rtl="0" algn="l">
              <a:spcBef>
                <a:spcPts val="0"/>
              </a:spcBef>
              <a:spcAft>
                <a:spcPts val="0"/>
              </a:spcAft>
              <a:buClr>
                <a:srgbClr val="000000"/>
              </a:buClr>
              <a:buSzPts val="2000"/>
              <a:buFont typeface="Arial"/>
              <a:buChar char="●"/>
            </a:pPr>
            <a:r>
              <a:rPr lang="en-GB" sz="2000">
                <a:solidFill>
                  <a:srgbClr val="000000"/>
                </a:solidFill>
                <a:highlight>
                  <a:srgbClr val="FFFFFF"/>
                </a:highlight>
                <a:latin typeface="Arial"/>
                <a:ea typeface="Arial"/>
                <a:cs typeface="Arial"/>
                <a:sym typeface="Arial"/>
              </a:rPr>
              <a:t>Used to reduce sampling bias </a:t>
            </a:r>
            <a:endParaRPr sz="2000">
              <a:solidFill>
                <a:srgbClr val="000000"/>
              </a:solidFill>
              <a:highlight>
                <a:srgbClr val="FFFFFF"/>
              </a:highlight>
              <a:latin typeface="Arial"/>
              <a:ea typeface="Arial"/>
              <a:cs typeface="Arial"/>
              <a:sym typeface="Arial"/>
            </a:endParaRPr>
          </a:p>
          <a:p>
            <a:pPr indent="-355600" lvl="0" marL="457200" rtl="0" algn="l">
              <a:spcBef>
                <a:spcPts val="0"/>
              </a:spcBef>
              <a:spcAft>
                <a:spcPts val="0"/>
              </a:spcAft>
              <a:buClr>
                <a:srgbClr val="000000"/>
              </a:buClr>
              <a:buSzPts val="2000"/>
              <a:buFont typeface="Arial"/>
              <a:buChar char="●"/>
            </a:pPr>
            <a:r>
              <a:rPr lang="en-GB" sz="2000">
                <a:solidFill>
                  <a:srgbClr val="000000"/>
                </a:solidFill>
                <a:highlight>
                  <a:srgbClr val="FFFFFF"/>
                </a:highlight>
                <a:latin typeface="Arial"/>
                <a:ea typeface="Arial"/>
                <a:cs typeface="Arial"/>
                <a:sym typeface="Arial"/>
              </a:rPr>
              <a:t>Gets more accurate sample.</a:t>
            </a:r>
            <a:endParaRPr sz="2000">
              <a:solidFill>
                <a:srgbClr val="000000"/>
              </a:solidFill>
              <a:highlight>
                <a:srgbClr val="FFFFFF"/>
              </a:highlight>
              <a:latin typeface="Arial"/>
              <a:ea typeface="Arial"/>
              <a:cs typeface="Arial"/>
              <a:sym typeface="Arial"/>
            </a:endParaRPr>
          </a:p>
          <a:p>
            <a:pPr indent="0" lvl="0" marL="0" rtl="0" algn="l">
              <a:spcBef>
                <a:spcPts val="1600"/>
              </a:spcBef>
              <a:spcAft>
                <a:spcPts val="1600"/>
              </a:spcAft>
              <a:buNone/>
            </a:pPr>
            <a:r>
              <a:t/>
            </a:r>
            <a:endParaRPr sz="1200">
              <a:solidFill>
                <a:srgbClr val="000000"/>
              </a:solidFill>
              <a:highlight>
                <a:srgbClr val="FFFFFF"/>
              </a:highlight>
              <a:latin typeface="Arial"/>
              <a:ea typeface="Arial"/>
              <a:cs typeface="Arial"/>
              <a:sym typeface="Arial"/>
            </a:endParaRPr>
          </a:p>
        </p:txBody>
      </p:sp>
      <p:sp>
        <p:nvSpPr>
          <p:cNvPr id="239" name="Google Shape;239;p38"/>
          <p:cNvSpPr txBox="1"/>
          <p:nvPr>
            <p:ph idx="2" type="body"/>
          </p:nvPr>
        </p:nvSpPr>
        <p:spPr>
          <a:xfrm>
            <a:off x="4572000" y="1306800"/>
            <a:ext cx="4267500" cy="3344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2200" u="sng"/>
              <a:t>NON PROBABILITY SAMPLING</a:t>
            </a:r>
            <a:endParaRPr sz="2200" u="sng"/>
          </a:p>
          <a:p>
            <a:pPr indent="-349250" lvl="0" marL="457200" rtl="0" algn="l">
              <a:spcBef>
                <a:spcPts val="1600"/>
              </a:spcBef>
              <a:spcAft>
                <a:spcPts val="0"/>
              </a:spcAft>
              <a:buClr>
                <a:srgbClr val="000000"/>
              </a:buClr>
              <a:buSzPts val="1900"/>
              <a:buFont typeface="Arial"/>
              <a:buChar char="●"/>
            </a:pPr>
            <a:r>
              <a:rPr lang="en-GB" sz="1900">
                <a:solidFill>
                  <a:srgbClr val="000000"/>
                </a:solidFill>
                <a:highlight>
                  <a:srgbClr val="FFFFFF"/>
                </a:highlight>
                <a:latin typeface="Arial"/>
                <a:ea typeface="Arial"/>
                <a:cs typeface="Arial"/>
                <a:sym typeface="Arial"/>
              </a:rPr>
              <a:t>selection based on the subjective judgment of the researcher.</a:t>
            </a:r>
            <a:endParaRPr sz="1900">
              <a:solidFill>
                <a:srgbClr val="000000"/>
              </a:solidFill>
              <a:highlight>
                <a:srgbClr val="FFFFFF"/>
              </a:highlight>
              <a:latin typeface="Arial"/>
              <a:ea typeface="Arial"/>
              <a:cs typeface="Arial"/>
              <a:sym typeface="Arial"/>
            </a:endParaRPr>
          </a:p>
          <a:p>
            <a:pPr indent="-349250" lvl="0" marL="457200" rtl="0" algn="l">
              <a:spcBef>
                <a:spcPts val="0"/>
              </a:spcBef>
              <a:spcAft>
                <a:spcPts val="0"/>
              </a:spcAft>
              <a:buClr>
                <a:srgbClr val="000000"/>
              </a:buClr>
              <a:buSzPts val="1900"/>
              <a:buFont typeface="Arial"/>
              <a:buChar char="●"/>
            </a:pPr>
            <a:r>
              <a:rPr lang="en-GB" sz="1900">
                <a:solidFill>
                  <a:srgbClr val="000000"/>
                </a:solidFill>
                <a:highlight>
                  <a:srgbClr val="FFFFFF"/>
                </a:highlight>
                <a:latin typeface="Arial"/>
                <a:ea typeface="Arial"/>
                <a:cs typeface="Arial"/>
                <a:sym typeface="Arial"/>
              </a:rPr>
              <a:t>Not everyone has an equal chance to participate</a:t>
            </a:r>
            <a:endParaRPr sz="1900">
              <a:solidFill>
                <a:srgbClr val="000000"/>
              </a:solidFill>
              <a:highlight>
                <a:srgbClr val="FFFFFF"/>
              </a:highlight>
              <a:latin typeface="Arial"/>
              <a:ea typeface="Arial"/>
              <a:cs typeface="Arial"/>
              <a:sym typeface="Arial"/>
            </a:endParaRPr>
          </a:p>
          <a:p>
            <a:pPr indent="-349250" lvl="0" marL="457200" rtl="0" algn="l">
              <a:spcBef>
                <a:spcPts val="0"/>
              </a:spcBef>
              <a:spcAft>
                <a:spcPts val="0"/>
              </a:spcAft>
              <a:buClr>
                <a:srgbClr val="000000"/>
              </a:buClr>
              <a:buSzPts val="1900"/>
              <a:buFont typeface="Arial"/>
              <a:buChar char="●"/>
            </a:pPr>
            <a:r>
              <a:rPr lang="en-GB" sz="1900">
                <a:solidFill>
                  <a:srgbClr val="000000"/>
                </a:solidFill>
                <a:highlight>
                  <a:srgbClr val="FFFFFF"/>
                </a:highlight>
                <a:latin typeface="Arial"/>
                <a:ea typeface="Arial"/>
                <a:cs typeface="Arial"/>
                <a:sym typeface="Arial"/>
              </a:rPr>
              <a:t>does not consider sampling bias</a:t>
            </a:r>
            <a:endParaRPr sz="1900">
              <a:solidFill>
                <a:srgbClr val="000000"/>
              </a:solidFill>
              <a:highlight>
                <a:srgbClr val="FFFFFF"/>
              </a:highlight>
              <a:latin typeface="Arial"/>
              <a:ea typeface="Arial"/>
              <a:cs typeface="Arial"/>
              <a:sym typeface="Arial"/>
            </a:endParaRPr>
          </a:p>
          <a:p>
            <a:pPr indent="-349250" lvl="0" marL="457200" rtl="0" algn="l">
              <a:spcBef>
                <a:spcPts val="0"/>
              </a:spcBef>
              <a:spcAft>
                <a:spcPts val="0"/>
              </a:spcAft>
              <a:buClr>
                <a:srgbClr val="000000"/>
              </a:buClr>
              <a:buSzPts val="1900"/>
              <a:buFont typeface="Arial"/>
              <a:buChar char="●"/>
            </a:pPr>
            <a:r>
              <a:rPr lang="en-GB" sz="1900">
                <a:solidFill>
                  <a:srgbClr val="000000"/>
                </a:solidFill>
                <a:highlight>
                  <a:srgbClr val="FFFFFF"/>
                </a:highlight>
                <a:latin typeface="Arial"/>
                <a:ea typeface="Arial"/>
                <a:cs typeface="Arial"/>
                <a:sym typeface="Arial"/>
              </a:rPr>
              <a:t>sample does not accurately represent the population.</a:t>
            </a:r>
            <a:endParaRPr sz="1900">
              <a:solidFill>
                <a:srgbClr val="000000"/>
              </a:solidFill>
              <a:highlight>
                <a:srgbClr val="FFFFFF"/>
              </a:highlight>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type="ctrTitle"/>
          </p:nvPr>
        </p:nvSpPr>
        <p:spPr>
          <a:xfrm>
            <a:off x="1824925" y="1473900"/>
            <a:ext cx="6246900" cy="2195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sz="5100"/>
              <a:t>POPULATION &amp; SAMPLE</a:t>
            </a:r>
            <a:endParaRPr sz="51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9"/>
          <p:cNvSpPr txBox="1"/>
          <p:nvPr>
            <p:ph type="title"/>
          </p:nvPr>
        </p:nvSpPr>
        <p:spPr>
          <a:xfrm>
            <a:off x="458575" y="365225"/>
            <a:ext cx="8049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CHOOSING A RIGHT SAMPLING TECHNIQUE IS A CRUCIAL ELEMENT TO VALIDATE THE RESEARCH.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811650" y="421400"/>
            <a:ext cx="6885000" cy="1016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7300"/>
              <a:t>POPULATION</a:t>
            </a:r>
            <a:endParaRPr sz="7300"/>
          </a:p>
        </p:txBody>
      </p:sp>
      <p:sp>
        <p:nvSpPr>
          <p:cNvPr id="143" name="Google Shape;143;p22"/>
          <p:cNvSpPr txBox="1"/>
          <p:nvPr>
            <p:ph idx="1" type="body"/>
          </p:nvPr>
        </p:nvSpPr>
        <p:spPr>
          <a:xfrm>
            <a:off x="811650" y="1561650"/>
            <a:ext cx="7046100" cy="2907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a:t> </a:t>
            </a:r>
            <a:r>
              <a:rPr lang="en-GB" sz="2900"/>
              <a:t>It means all members that meet a set of specifications or a specified criterion. For  eg.Higher Secondary Students of Kerala state. </a:t>
            </a:r>
            <a:endParaRPr sz="2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811650" y="799743"/>
            <a:ext cx="6458400" cy="489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5900"/>
              <a:t>SAMPLE</a:t>
            </a:r>
            <a:endParaRPr sz="5900"/>
          </a:p>
        </p:txBody>
      </p:sp>
      <p:sp>
        <p:nvSpPr>
          <p:cNvPr id="149" name="Google Shape;149;p23"/>
          <p:cNvSpPr txBox="1"/>
          <p:nvPr>
            <p:ph idx="1" type="body"/>
          </p:nvPr>
        </p:nvSpPr>
        <p:spPr>
          <a:xfrm>
            <a:off x="811650" y="1487275"/>
            <a:ext cx="7207200" cy="29823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lang="en-GB" sz="2700"/>
              <a:t>When only some elements are selected from a population, we refer to that as a sample. It is critical and an error at this stage will destroy the integrity of the research. It should truly represent the population. </a:t>
            </a:r>
            <a:endParaRPr sz="2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308775" y="770525"/>
            <a:ext cx="2866800" cy="375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QUANTITATIVE RESEARCH</a:t>
            </a:r>
            <a:endParaRPr/>
          </a:p>
          <a:p>
            <a:pPr indent="0" lvl="0" marL="0" rtl="0" algn="l">
              <a:spcBef>
                <a:spcPts val="0"/>
              </a:spcBef>
              <a:spcAft>
                <a:spcPts val="0"/>
              </a:spcAft>
              <a:buNone/>
            </a:pPr>
            <a:r>
              <a:rPr lang="en-GB"/>
              <a:t>&amp;</a:t>
            </a:r>
            <a:endParaRPr/>
          </a:p>
          <a:p>
            <a:pPr indent="0" lvl="0" marL="0" rtl="0" algn="l">
              <a:spcBef>
                <a:spcPts val="0"/>
              </a:spcBef>
              <a:spcAft>
                <a:spcPts val="0"/>
              </a:spcAft>
              <a:buNone/>
            </a:pPr>
            <a:r>
              <a:rPr lang="en-GB"/>
              <a:t>QUALITATIVE</a:t>
            </a:r>
            <a:endParaRPr/>
          </a:p>
          <a:p>
            <a:pPr indent="0" lvl="0" marL="0" rtl="0" algn="l">
              <a:spcBef>
                <a:spcPts val="0"/>
              </a:spcBef>
              <a:spcAft>
                <a:spcPts val="0"/>
              </a:spcAft>
              <a:buNone/>
            </a:pPr>
            <a:r>
              <a:rPr lang="en-GB"/>
              <a:t>RESEARCH</a:t>
            </a:r>
            <a:endParaRPr/>
          </a:p>
        </p:txBody>
      </p:sp>
      <p:sp>
        <p:nvSpPr>
          <p:cNvPr id="155" name="Google Shape;155;p24"/>
          <p:cNvSpPr txBox="1"/>
          <p:nvPr>
            <p:ph idx="1" type="body"/>
          </p:nvPr>
        </p:nvSpPr>
        <p:spPr>
          <a:xfrm>
            <a:off x="4022850" y="885350"/>
            <a:ext cx="4919400" cy="3696900"/>
          </a:xfrm>
          <a:prstGeom prst="rect">
            <a:avLst/>
          </a:prstGeom>
        </p:spPr>
        <p:txBody>
          <a:bodyPr anchorCtr="0" anchor="t" bIns="91425" lIns="91425" spcFirstLastPara="1" rIns="91425" wrap="square" tIns="91425">
            <a:noAutofit/>
          </a:bodyPr>
          <a:lstStyle/>
          <a:p>
            <a:pPr indent="-425450" lvl="0" marL="457200" rtl="0" algn="l">
              <a:spcBef>
                <a:spcPts val="0"/>
              </a:spcBef>
              <a:spcAft>
                <a:spcPts val="0"/>
              </a:spcAft>
              <a:buSzPts val="3100"/>
              <a:buAutoNum type="arabicParenR"/>
            </a:pPr>
            <a:r>
              <a:rPr lang="en-GB" sz="3100"/>
              <a:t>Quantitative - Probability &amp; Non probability sampling, Mostly Probability (Random &amp; Non random)</a:t>
            </a:r>
            <a:endParaRPr sz="3100"/>
          </a:p>
          <a:p>
            <a:pPr indent="-425450" lvl="0" marL="457200" rtl="0" algn="l">
              <a:spcBef>
                <a:spcPts val="0"/>
              </a:spcBef>
              <a:spcAft>
                <a:spcPts val="0"/>
              </a:spcAft>
              <a:buSzPts val="3100"/>
              <a:buAutoNum type="arabicParenR"/>
            </a:pPr>
            <a:r>
              <a:rPr lang="en-GB" sz="3100"/>
              <a:t>Qualitative - Non probability</a:t>
            </a:r>
            <a:endParaRPr sz="3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829150" y="1489650"/>
            <a:ext cx="7518600" cy="2276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In probability sampling </a:t>
            </a:r>
            <a:r>
              <a:rPr b="0" lang="en-GB" sz="3450">
                <a:solidFill>
                  <a:srgbClr val="4D5156"/>
                </a:solidFill>
                <a:highlight>
                  <a:srgbClr val="F8F8F8"/>
                </a:highlight>
                <a:latin typeface="Arial"/>
                <a:ea typeface="Arial"/>
                <a:cs typeface="Arial"/>
                <a:sym typeface="Arial"/>
              </a:rPr>
              <a:t>every member of the target population has a known chance of being included in the sample.</a:t>
            </a:r>
            <a:endParaRPr sz="6400"/>
          </a:p>
        </p:txBody>
      </p:sp>
      <p:sp>
        <p:nvSpPr>
          <p:cNvPr id="161" name="Google Shape;161;p25"/>
          <p:cNvSpPr txBox="1"/>
          <p:nvPr/>
        </p:nvSpPr>
        <p:spPr>
          <a:xfrm>
            <a:off x="954350" y="3966075"/>
            <a:ext cx="7715700" cy="991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GB"/>
              <a:t> </a:t>
            </a:r>
            <a:r>
              <a:rPr lang="en-GB" sz="1900"/>
              <a:t>If the researcher is interested in generalizing the findings derived from the sample to the general population, then probability sampling is far more useful and precise.</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311700" y="112425"/>
            <a:ext cx="8520600" cy="66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3700">
                <a:solidFill>
                  <a:srgbClr val="DB4437"/>
                </a:solidFill>
              </a:rPr>
              <a:t>PROBABILITY SAMPLING TECHNIQUES</a:t>
            </a:r>
            <a:endParaRPr sz="4400">
              <a:solidFill>
                <a:srgbClr val="DB4437"/>
              </a:solidFill>
            </a:endParaRPr>
          </a:p>
        </p:txBody>
      </p:sp>
      <p:sp>
        <p:nvSpPr>
          <p:cNvPr id="167" name="Google Shape;167;p26"/>
          <p:cNvSpPr txBox="1"/>
          <p:nvPr>
            <p:ph idx="1" type="body"/>
          </p:nvPr>
        </p:nvSpPr>
        <p:spPr>
          <a:xfrm>
            <a:off x="311700" y="843200"/>
            <a:ext cx="8520600" cy="3711600"/>
          </a:xfrm>
          <a:prstGeom prst="rect">
            <a:avLst/>
          </a:prstGeom>
        </p:spPr>
        <p:txBody>
          <a:bodyPr anchorCtr="0" anchor="t" bIns="91425" lIns="91425" spcFirstLastPara="1" rIns="91425" wrap="square" tIns="91425">
            <a:noAutofit/>
          </a:bodyPr>
          <a:lstStyle/>
          <a:p>
            <a:pPr indent="0" lvl="0" marL="457200" rtl="0" algn="ctr">
              <a:spcBef>
                <a:spcPts val="0"/>
              </a:spcBef>
              <a:spcAft>
                <a:spcPts val="0"/>
              </a:spcAft>
              <a:buNone/>
            </a:pPr>
            <a:r>
              <a:rPr lang="en-GB" sz="3600">
                <a:solidFill>
                  <a:srgbClr val="0D65B5"/>
                </a:solidFill>
                <a:latin typeface="Poppins SemiBold"/>
                <a:ea typeface="Poppins SemiBold"/>
                <a:cs typeface="Poppins SemiBold"/>
                <a:sym typeface="Poppins SemiBold"/>
              </a:rPr>
              <a:t>Simple Random</a:t>
            </a:r>
            <a:endParaRPr sz="3600">
              <a:solidFill>
                <a:srgbClr val="0D65B5"/>
              </a:solidFill>
              <a:latin typeface="Poppins SemiBold"/>
              <a:ea typeface="Poppins SemiBold"/>
              <a:cs typeface="Poppins SemiBold"/>
              <a:sym typeface="Poppins SemiBold"/>
            </a:endParaRPr>
          </a:p>
          <a:p>
            <a:pPr indent="0" lvl="0" marL="457200" rtl="0" algn="ctr">
              <a:spcBef>
                <a:spcPts val="1600"/>
              </a:spcBef>
              <a:spcAft>
                <a:spcPts val="0"/>
              </a:spcAft>
              <a:buNone/>
            </a:pPr>
            <a:r>
              <a:rPr lang="en-GB" sz="3600">
                <a:solidFill>
                  <a:srgbClr val="0D65B5"/>
                </a:solidFill>
                <a:latin typeface="Poppins SemiBold"/>
                <a:ea typeface="Poppins SemiBold"/>
                <a:cs typeface="Poppins SemiBold"/>
                <a:sym typeface="Poppins SemiBold"/>
              </a:rPr>
              <a:t>Systematic</a:t>
            </a:r>
            <a:r>
              <a:rPr lang="en-GB" sz="3600">
                <a:solidFill>
                  <a:srgbClr val="0D65B5"/>
                </a:solidFill>
                <a:latin typeface="Poppins SemiBold"/>
                <a:ea typeface="Poppins SemiBold"/>
                <a:cs typeface="Poppins SemiBold"/>
                <a:sym typeface="Poppins SemiBold"/>
              </a:rPr>
              <a:t> </a:t>
            </a:r>
            <a:endParaRPr sz="3600">
              <a:latin typeface="Poppins SemiBold"/>
              <a:ea typeface="Poppins SemiBold"/>
              <a:cs typeface="Poppins SemiBold"/>
              <a:sym typeface="Poppins SemiBold"/>
            </a:endParaRPr>
          </a:p>
          <a:p>
            <a:pPr indent="0" lvl="0" marL="0" rtl="0" algn="ctr">
              <a:spcBef>
                <a:spcPts val="1600"/>
              </a:spcBef>
              <a:spcAft>
                <a:spcPts val="0"/>
              </a:spcAft>
              <a:buNone/>
            </a:pPr>
            <a:r>
              <a:rPr lang="en-GB" sz="3600">
                <a:latin typeface="Poppins SemiBold"/>
                <a:ea typeface="Poppins SemiBold"/>
                <a:cs typeface="Poppins SemiBold"/>
                <a:sym typeface="Poppins SemiBold"/>
              </a:rPr>
              <a:t>  Stratified Random</a:t>
            </a:r>
            <a:endParaRPr sz="4000">
              <a:latin typeface="Poppins SemiBold"/>
              <a:ea typeface="Poppins SemiBold"/>
              <a:cs typeface="Poppins SemiBold"/>
              <a:sym typeface="Poppins SemiBold"/>
            </a:endParaRPr>
          </a:p>
          <a:p>
            <a:pPr indent="0" lvl="0" marL="0" rtl="0" algn="ctr">
              <a:spcBef>
                <a:spcPts val="1600"/>
              </a:spcBef>
              <a:spcAft>
                <a:spcPts val="0"/>
              </a:spcAft>
              <a:buNone/>
            </a:pPr>
            <a:r>
              <a:rPr lang="en-GB" sz="3600">
                <a:latin typeface="Poppins SemiBold"/>
                <a:ea typeface="Poppins SemiBold"/>
                <a:cs typeface="Poppins SemiBold"/>
                <a:sym typeface="Poppins SemiBold"/>
              </a:rPr>
              <a:t>Cluster </a:t>
            </a:r>
            <a:endParaRPr sz="3900">
              <a:latin typeface="Poppins SemiBold"/>
              <a:ea typeface="Poppins SemiBold"/>
              <a:cs typeface="Poppins SemiBold"/>
              <a:sym typeface="Poppins SemiBold"/>
            </a:endParaRPr>
          </a:p>
          <a:p>
            <a:pPr indent="0" lvl="0" marL="0" rtl="0" algn="ctr">
              <a:spcBef>
                <a:spcPts val="1600"/>
              </a:spcBef>
              <a:spcAft>
                <a:spcPts val="1600"/>
              </a:spcAft>
              <a:buNone/>
            </a:pPr>
            <a:r>
              <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4400">
                <a:latin typeface="Poppins"/>
                <a:ea typeface="Poppins"/>
                <a:cs typeface="Poppins"/>
                <a:sym typeface="Poppins"/>
              </a:rPr>
              <a:t>SIMPLE RANDOM SAMPLING</a:t>
            </a:r>
            <a:endParaRPr b="1" sz="4400">
              <a:latin typeface="Poppins"/>
              <a:ea typeface="Poppins"/>
              <a:cs typeface="Poppins"/>
              <a:sym typeface="Poppins"/>
            </a:endParaRPr>
          </a:p>
        </p:txBody>
      </p:sp>
      <p:sp>
        <p:nvSpPr>
          <p:cNvPr id="173" name="Google Shape;173;p2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500">
                <a:latin typeface="Poppins SemiBold"/>
                <a:ea typeface="Poppins SemiBold"/>
                <a:cs typeface="Poppins SemiBold"/>
                <a:sym typeface="Poppins SemiBold"/>
              </a:rPr>
              <a:t>It </a:t>
            </a:r>
            <a:r>
              <a:rPr lang="en-GB" sz="1750">
                <a:solidFill>
                  <a:srgbClr val="383939"/>
                </a:solidFill>
                <a:highlight>
                  <a:srgbClr val="FFFFFF"/>
                </a:highlight>
                <a:latin typeface="Poppins SemiBold"/>
                <a:ea typeface="Poppins SemiBold"/>
                <a:cs typeface="Poppins SemiBold"/>
                <a:sym typeface="Poppins SemiBold"/>
              </a:rPr>
              <a:t>is the easiest form of </a:t>
            </a:r>
            <a:r>
              <a:rPr lang="en-GB" sz="1750">
                <a:solidFill>
                  <a:srgbClr val="383939"/>
                </a:solidFill>
                <a:latin typeface="Poppins SemiBold"/>
                <a:ea typeface="Poppins SemiBold"/>
                <a:cs typeface="Poppins SemiBold"/>
                <a:sym typeface="Poppins SemiBold"/>
              </a:rPr>
              <a:t>probability sampling. Either a lottery method or using a computer it can be done. Giving a number to each member of the population and then selecting. </a:t>
            </a:r>
            <a:r>
              <a:rPr lang="en-GB" sz="1600">
                <a:solidFill>
                  <a:srgbClr val="0D405F"/>
                </a:solidFill>
                <a:highlight>
                  <a:schemeClr val="lt1"/>
                </a:highlight>
                <a:latin typeface="Poppins SemiBold"/>
                <a:ea typeface="Poppins SemiBold"/>
                <a:cs typeface="Poppins SemiBold"/>
                <a:sym typeface="Poppins SemiBold"/>
              </a:rPr>
              <a:t>E</a:t>
            </a:r>
            <a:r>
              <a:rPr lang="en-GB" sz="1600">
                <a:solidFill>
                  <a:srgbClr val="0D405F"/>
                </a:solidFill>
                <a:highlight>
                  <a:schemeClr val="lt1"/>
                </a:highlight>
                <a:latin typeface="Poppins SemiBold"/>
                <a:ea typeface="Poppins SemiBold"/>
                <a:cs typeface="Poppins SemiBold"/>
                <a:sym typeface="Poppins SemiBold"/>
              </a:rPr>
              <a:t>very member of the population has an equal chance of being selected. </a:t>
            </a:r>
            <a:endParaRPr sz="2200">
              <a:latin typeface="Poppins SemiBold"/>
              <a:ea typeface="Poppins SemiBold"/>
              <a:cs typeface="Poppins SemiBold"/>
              <a:sym typeface="Poppins SemiBold"/>
            </a:endParaRPr>
          </a:p>
          <a:p>
            <a:pPr indent="0" lvl="0" marL="0" rtl="0" algn="just">
              <a:spcBef>
                <a:spcPts val="1600"/>
              </a:spcBef>
              <a:spcAft>
                <a:spcPts val="0"/>
              </a:spcAft>
              <a:buNone/>
            </a:pPr>
            <a:r>
              <a:rPr lang="en-GB" sz="1750">
                <a:solidFill>
                  <a:srgbClr val="383939"/>
                </a:solidFill>
                <a:latin typeface="Poppins SemiBold"/>
                <a:ea typeface="Poppins SemiBold"/>
                <a:cs typeface="Poppins SemiBold"/>
                <a:sym typeface="Poppins SemiBold"/>
              </a:rPr>
              <a:t>ADVANTAGES - Easy, fair and representative.</a:t>
            </a:r>
            <a:endParaRPr sz="1750">
              <a:solidFill>
                <a:srgbClr val="383939"/>
              </a:solidFill>
              <a:latin typeface="Poppins SemiBold"/>
              <a:ea typeface="Poppins SemiBold"/>
              <a:cs typeface="Poppins SemiBold"/>
              <a:sym typeface="Poppins SemiBold"/>
            </a:endParaRPr>
          </a:p>
          <a:p>
            <a:pPr indent="0" lvl="0" marL="0" rtl="0" algn="just">
              <a:spcBef>
                <a:spcPts val="1600"/>
              </a:spcBef>
              <a:spcAft>
                <a:spcPts val="1600"/>
              </a:spcAft>
              <a:buNone/>
            </a:pPr>
            <a:r>
              <a:rPr lang="en-GB" sz="1750">
                <a:solidFill>
                  <a:srgbClr val="383939"/>
                </a:solidFill>
                <a:latin typeface="Poppins SemiBold"/>
                <a:ea typeface="Poppins SemiBold"/>
                <a:cs typeface="Poppins SemiBold"/>
                <a:sym typeface="Poppins SemiBold"/>
              </a:rPr>
              <a:t>DISADVANTAGE - List of population should be complete and up to date. May not be practical for a very large population.</a:t>
            </a:r>
            <a:endParaRPr sz="1750">
              <a:solidFill>
                <a:srgbClr val="383939"/>
              </a:solidFill>
              <a:latin typeface="Poppins SemiBold"/>
              <a:ea typeface="Poppins SemiBold"/>
              <a:cs typeface="Poppins SemiBold"/>
              <a:sym typeface="Poppins SemiBo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0" y="148725"/>
            <a:ext cx="8520600" cy="681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4400">
                <a:latin typeface="Poppins"/>
                <a:ea typeface="Poppins"/>
                <a:cs typeface="Poppins"/>
                <a:sym typeface="Poppins"/>
              </a:rPr>
              <a:t>SYSTEMATIC SAMPLING</a:t>
            </a:r>
            <a:endParaRPr b="1" sz="4400">
              <a:latin typeface="Poppins"/>
              <a:ea typeface="Poppins"/>
              <a:cs typeface="Poppins"/>
              <a:sym typeface="Poppins"/>
            </a:endParaRPr>
          </a:p>
        </p:txBody>
      </p:sp>
      <p:sp>
        <p:nvSpPr>
          <p:cNvPr id="179" name="Google Shape;179;p2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200">
                <a:latin typeface="Poppins SemiBold"/>
                <a:ea typeface="Poppins SemiBold"/>
                <a:cs typeface="Poppins SemiBold"/>
                <a:sym typeface="Poppins SemiBold"/>
              </a:rPr>
              <a:t>I</a:t>
            </a:r>
            <a:r>
              <a:rPr lang="en-GB" sz="2000">
                <a:latin typeface="Poppins SemiBold"/>
                <a:ea typeface="Poppins SemiBold"/>
                <a:cs typeface="Poppins SemiBold"/>
                <a:sym typeface="Poppins SemiBold"/>
              </a:rPr>
              <a:t>t involves selection of every nth subject in the population to be in the sample.</a:t>
            </a:r>
            <a:endParaRPr sz="2000">
              <a:latin typeface="Poppins SemiBold"/>
              <a:ea typeface="Poppins SemiBold"/>
              <a:cs typeface="Poppins SemiBold"/>
              <a:sym typeface="Poppins SemiBold"/>
            </a:endParaRPr>
          </a:p>
          <a:p>
            <a:pPr indent="0" lvl="0" marL="0" rtl="0" algn="just">
              <a:spcBef>
                <a:spcPts val="1600"/>
              </a:spcBef>
              <a:spcAft>
                <a:spcPts val="1600"/>
              </a:spcAft>
              <a:buNone/>
            </a:pPr>
            <a:r>
              <a:rPr lang="en-GB" sz="2000">
                <a:latin typeface="Poppins SemiBold"/>
                <a:ea typeface="Poppins SemiBold"/>
                <a:cs typeface="Poppins SemiBold"/>
                <a:sym typeface="Poppins SemiBold"/>
              </a:rPr>
              <a:t>If you had a population of 500 students and you want to select 50 students as the sample, then we select every 10th member. We can start a random starting point on the list. The starting point in this case will be a number between 1 and 10. To select the starting number random selection can be used.</a:t>
            </a:r>
            <a:endParaRPr sz="2000">
              <a:latin typeface="Poppins SemiBold"/>
              <a:ea typeface="Poppins SemiBold"/>
              <a:cs typeface="Poppins SemiBold"/>
              <a:sym typeface="Poppins SemiBo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